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67" r:id="rId5"/>
    <p:sldId id="262" r:id="rId6"/>
    <p:sldId id="277" r:id="rId7"/>
    <p:sldId id="279" r:id="rId8"/>
    <p:sldId id="284" r:id="rId9"/>
    <p:sldId id="285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0209D-2FFD-4B38-9BCE-C52C11A1972D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3609B8D7-B679-49F0-9A34-8A004CC30DA8}">
      <dgm:prSet phldrT="[Texto]" custT="1"/>
      <dgm:spPr/>
      <dgm:t>
        <a:bodyPr/>
        <a:lstStyle/>
        <a:p>
          <a:r>
            <a:rPr lang="es-CL" sz="2400" dirty="0">
              <a:latin typeface="Berlin Sans FB Demi" pitchFamily="34" charset="0"/>
            </a:rPr>
            <a:t>¿Qué aprenderemos?</a:t>
          </a:r>
        </a:p>
      </dgm:t>
    </dgm:pt>
    <dgm:pt modelId="{7AF421BF-1204-4E65-9FB1-DA8F2223A583}" type="parTrans" cxnId="{DA6BA57C-5AFF-4F2D-97A6-DFC676165C3A}">
      <dgm:prSet/>
      <dgm:spPr/>
      <dgm:t>
        <a:bodyPr/>
        <a:lstStyle/>
        <a:p>
          <a:endParaRPr lang="es-CL"/>
        </a:p>
      </dgm:t>
    </dgm:pt>
    <dgm:pt modelId="{5EC52759-4AC6-49B0-8CD1-CDBD14D51266}" type="sibTrans" cxnId="{DA6BA57C-5AFF-4F2D-97A6-DFC676165C3A}">
      <dgm:prSet/>
      <dgm:spPr/>
      <dgm:t>
        <a:bodyPr/>
        <a:lstStyle/>
        <a:p>
          <a:endParaRPr lang="es-CL"/>
        </a:p>
      </dgm:t>
    </dgm:pt>
    <dgm:pt modelId="{B127F080-17C9-4A09-A2F5-E45FAE18CF47}">
      <dgm:prSet phldrT="[Texto]" custT="1"/>
      <dgm:spPr/>
      <dgm:t>
        <a:bodyPr/>
        <a:lstStyle/>
        <a:p>
          <a:r>
            <a:rPr lang="es-CL" sz="2400" dirty="0">
              <a:latin typeface="Berlin Sans FB Demi" pitchFamily="34" charset="0"/>
            </a:rPr>
            <a:t>¿Cómo lo aprenderemos?</a:t>
          </a:r>
        </a:p>
      </dgm:t>
    </dgm:pt>
    <dgm:pt modelId="{FD87B5B7-E42C-4502-AA05-22A80CE2D18D}" type="parTrans" cxnId="{D9C242AC-1744-4B9F-8BB7-E502F87857D6}">
      <dgm:prSet/>
      <dgm:spPr/>
      <dgm:t>
        <a:bodyPr/>
        <a:lstStyle/>
        <a:p>
          <a:endParaRPr lang="es-CL"/>
        </a:p>
      </dgm:t>
    </dgm:pt>
    <dgm:pt modelId="{8B6C5C26-798A-4590-BD95-DE2A7112CE63}" type="sibTrans" cxnId="{D9C242AC-1744-4B9F-8BB7-E502F87857D6}">
      <dgm:prSet/>
      <dgm:spPr/>
      <dgm:t>
        <a:bodyPr/>
        <a:lstStyle/>
        <a:p>
          <a:endParaRPr lang="es-CL"/>
        </a:p>
      </dgm:t>
    </dgm:pt>
    <dgm:pt modelId="{01F8ACE2-481A-45FD-82A2-E51E5668C032}">
      <dgm:prSet phldrT="[Texto]" custT="1"/>
      <dgm:spPr/>
      <dgm:t>
        <a:bodyPr/>
        <a:lstStyle/>
        <a:p>
          <a:r>
            <a:rPr lang="es-CL" sz="2400" dirty="0">
              <a:latin typeface="Berlin Sans FB Demi" pitchFamily="34" charset="0"/>
            </a:rPr>
            <a:t>¿Para qué lo aprenderemos?</a:t>
          </a:r>
        </a:p>
      </dgm:t>
    </dgm:pt>
    <dgm:pt modelId="{BE4FF4F8-780F-4F48-A3DF-9A93B540BE87}" type="parTrans" cxnId="{F97D7CAD-ADA6-4CF3-B839-DE0266D11CD5}">
      <dgm:prSet/>
      <dgm:spPr/>
      <dgm:t>
        <a:bodyPr/>
        <a:lstStyle/>
        <a:p>
          <a:endParaRPr lang="es-CL"/>
        </a:p>
      </dgm:t>
    </dgm:pt>
    <dgm:pt modelId="{CDF20C08-D933-45A6-A95D-401C3F5305F1}" type="sibTrans" cxnId="{F97D7CAD-ADA6-4CF3-B839-DE0266D11CD5}">
      <dgm:prSet/>
      <dgm:spPr/>
      <dgm:t>
        <a:bodyPr/>
        <a:lstStyle/>
        <a:p>
          <a:endParaRPr lang="es-CL"/>
        </a:p>
      </dgm:t>
    </dgm:pt>
    <dgm:pt modelId="{E0F660B9-A568-46EE-8771-0CC8692ACC1E}" type="pres">
      <dgm:prSet presAssocID="{5660209D-2FFD-4B38-9BCE-C52C11A1972D}" presName="arrowDiagram" presStyleCnt="0">
        <dgm:presLayoutVars>
          <dgm:chMax val="5"/>
          <dgm:dir/>
          <dgm:resizeHandles val="exact"/>
        </dgm:presLayoutVars>
      </dgm:prSet>
      <dgm:spPr/>
    </dgm:pt>
    <dgm:pt modelId="{99B41974-2565-471A-8C1A-746E895F0B7C}" type="pres">
      <dgm:prSet presAssocID="{5660209D-2FFD-4B38-9BCE-C52C11A1972D}" presName="arrow" presStyleLbl="bgShp" presStyleIdx="0" presStyleCnt="1"/>
      <dgm:spPr/>
    </dgm:pt>
    <dgm:pt modelId="{F013F0CE-CE24-48C9-BCDF-646CEBE4BDE7}" type="pres">
      <dgm:prSet presAssocID="{5660209D-2FFD-4B38-9BCE-C52C11A1972D}" presName="arrowDiagram3" presStyleCnt="0"/>
      <dgm:spPr/>
    </dgm:pt>
    <dgm:pt modelId="{EABD0879-1141-4711-BD9B-38C4CD6A2F51}" type="pres">
      <dgm:prSet presAssocID="{3609B8D7-B679-49F0-9A34-8A004CC30DA8}" presName="bullet3a" presStyleLbl="node1" presStyleIdx="0" presStyleCnt="3"/>
      <dgm:spPr/>
    </dgm:pt>
    <dgm:pt modelId="{6F9394F1-EAE9-4F6B-BE11-0D3E2703E6F2}" type="pres">
      <dgm:prSet presAssocID="{3609B8D7-B679-49F0-9A34-8A004CC30DA8}" presName="textBox3a" presStyleLbl="revTx" presStyleIdx="0" presStyleCnt="3" custScaleX="128087" custLinFactX="-100000" custLinFactNeighborX="-126994" custLinFactNeighborY="-78536">
        <dgm:presLayoutVars>
          <dgm:bulletEnabled val="1"/>
        </dgm:presLayoutVars>
      </dgm:prSet>
      <dgm:spPr/>
    </dgm:pt>
    <dgm:pt modelId="{E687989B-2F7A-44D6-A9D7-1B05E5E85680}" type="pres">
      <dgm:prSet presAssocID="{B127F080-17C9-4A09-A2F5-E45FAE18CF47}" presName="bullet3b" presStyleLbl="node1" presStyleIdx="1" presStyleCnt="3"/>
      <dgm:spPr/>
    </dgm:pt>
    <dgm:pt modelId="{C9EE2FF4-36A4-4BE3-91FE-3B6C8B2F4E2A}" type="pres">
      <dgm:prSet presAssocID="{B127F080-17C9-4A09-A2F5-E45FAE18CF47}" presName="textBox3b" presStyleLbl="revTx" presStyleIdx="1" presStyleCnt="3" custScaleX="128087">
        <dgm:presLayoutVars>
          <dgm:bulletEnabled val="1"/>
        </dgm:presLayoutVars>
      </dgm:prSet>
      <dgm:spPr/>
    </dgm:pt>
    <dgm:pt modelId="{AF03B2C8-78F4-4D66-9C9E-AA7E39F3B0F9}" type="pres">
      <dgm:prSet presAssocID="{01F8ACE2-481A-45FD-82A2-E51E5668C032}" presName="bullet3c" presStyleLbl="node1" presStyleIdx="2" presStyleCnt="3"/>
      <dgm:spPr/>
    </dgm:pt>
    <dgm:pt modelId="{34F42138-1D1B-490E-AE03-65F691641251}" type="pres">
      <dgm:prSet presAssocID="{01F8ACE2-481A-45FD-82A2-E51E5668C032}" presName="textBox3c" presStyleLbl="revTx" presStyleIdx="2" presStyleCnt="3" custScaleX="148696">
        <dgm:presLayoutVars>
          <dgm:bulletEnabled val="1"/>
        </dgm:presLayoutVars>
      </dgm:prSet>
      <dgm:spPr/>
    </dgm:pt>
  </dgm:ptLst>
  <dgm:cxnLst>
    <dgm:cxn modelId="{0D828A37-88B9-438D-B14D-9170C8FCAC61}" type="presOf" srcId="{B127F080-17C9-4A09-A2F5-E45FAE18CF47}" destId="{C9EE2FF4-36A4-4BE3-91FE-3B6C8B2F4E2A}" srcOrd="0" destOrd="0" presId="urn:microsoft.com/office/officeart/2005/8/layout/arrow2"/>
    <dgm:cxn modelId="{E0AE9248-2F4F-410D-8FDE-46C39180A1F2}" type="presOf" srcId="{3609B8D7-B679-49F0-9A34-8A004CC30DA8}" destId="{6F9394F1-EAE9-4F6B-BE11-0D3E2703E6F2}" srcOrd="0" destOrd="0" presId="urn:microsoft.com/office/officeart/2005/8/layout/arrow2"/>
    <dgm:cxn modelId="{6D6E5B4F-A24C-4ADB-9EE5-D3E4680BBD4F}" type="presOf" srcId="{01F8ACE2-481A-45FD-82A2-E51E5668C032}" destId="{34F42138-1D1B-490E-AE03-65F691641251}" srcOrd="0" destOrd="0" presId="urn:microsoft.com/office/officeart/2005/8/layout/arrow2"/>
    <dgm:cxn modelId="{B3DC787B-FD69-45E8-9652-041722CB3880}" type="presOf" srcId="{5660209D-2FFD-4B38-9BCE-C52C11A1972D}" destId="{E0F660B9-A568-46EE-8771-0CC8692ACC1E}" srcOrd="0" destOrd="0" presId="urn:microsoft.com/office/officeart/2005/8/layout/arrow2"/>
    <dgm:cxn modelId="{DA6BA57C-5AFF-4F2D-97A6-DFC676165C3A}" srcId="{5660209D-2FFD-4B38-9BCE-C52C11A1972D}" destId="{3609B8D7-B679-49F0-9A34-8A004CC30DA8}" srcOrd="0" destOrd="0" parTransId="{7AF421BF-1204-4E65-9FB1-DA8F2223A583}" sibTransId="{5EC52759-4AC6-49B0-8CD1-CDBD14D51266}"/>
    <dgm:cxn modelId="{D9C242AC-1744-4B9F-8BB7-E502F87857D6}" srcId="{5660209D-2FFD-4B38-9BCE-C52C11A1972D}" destId="{B127F080-17C9-4A09-A2F5-E45FAE18CF47}" srcOrd="1" destOrd="0" parTransId="{FD87B5B7-E42C-4502-AA05-22A80CE2D18D}" sibTransId="{8B6C5C26-798A-4590-BD95-DE2A7112CE63}"/>
    <dgm:cxn modelId="{F97D7CAD-ADA6-4CF3-B839-DE0266D11CD5}" srcId="{5660209D-2FFD-4B38-9BCE-C52C11A1972D}" destId="{01F8ACE2-481A-45FD-82A2-E51E5668C032}" srcOrd="2" destOrd="0" parTransId="{BE4FF4F8-780F-4F48-A3DF-9A93B540BE87}" sibTransId="{CDF20C08-D933-45A6-A95D-401C3F5305F1}"/>
    <dgm:cxn modelId="{4E22F7C7-EEDE-4CC2-BBA3-5307CD5BFC14}" type="presParOf" srcId="{E0F660B9-A568-46EE-8771-0CC8692ACC1E}" destId="{99B41974-2565-471A-8C1A-746E895F0B7C}" srcOrd="0" destOrd="0" presId="urn:microsoft.com/office/officeart/2005/8/layout/arrow2"/>
    <dgm:cxn modelId="{DF0A39AB-3418-4644-996A-85F2E2896E9D}" type="presParOf" srcId="{E0F660B9-A568-46EE-8771-0CC8692ACC1E}" destId="{F013F0CE-CE24-48C9-BCDF-646CEBE4BDE7}" srcOrd="1" destOrd="0" presId="urn:microsoft.com/office/officeart/2005/8/layout/arrow2"/>
    <dgm:cxn modelId="{6709CB64-D390-4DCB-8F30-BBDC79AECA2E}" type="presParOf" srcId="{F013F0CE-CE24-48C9-BCDF-646CEBE4BDE7}" destId="{EABD0879-1141-4711-BD9B-38C4CD6A2F51}" srcOrd="0" destOrd="0" presId="urn:microsoft.com/office/officeart/2005/8/layout/arrow2"/>
    <dgm:cxn modelId="{BBCB8E36-61C3-40A6-989E-8ED0B5A8B31B}" type="presParOf" srcId="{F013F0CE-CE24-48C9-BCDF-646CEBE4BDE7}" destId="{6F9394F1-EAE9-4F6B-BE11-0D3E2703E6F2}" srcOrd="1" destOrd="0" presId="urn:microsoft.com/office/officeart/2005/8/layout/arrow2"/>
    <dgm:cxn modelId="{20477AE1-0614-4B9A-A0DB-92B780252F46}" type="presParOf" srcId="{F013F0CE-CE24-48C9-BCDF-646CEBE4BDE7}" destId="{E687989B-2F7A-44D6-A9D7-1B05E5E85680}" srcOrd="2" destOrd="0" presId="urn:microsoft.com/office/officeart/2005/8/layout/arrow2"/>
    <dgm:cxn modelId="{F624899C-28BE-4ACF-9CA7-70BC24F7A599}" type="presParOf" srcId="{F013F0CE-CE24-48C9-BCDF-646CEBE4BDE7}" destId="{C9EE2FF4-36A4-4BE3-91FE-3B6C8B2F4E2A}" srcOrd="3" destOrd="0" presId="urn:microsoft.com/office/officeart/2005/8/layout/arrow2"/>
    <dgm:cxn modelId="{FEE5F2A2-CD1A-4246-B5AB-C0E98CB6D09B}" type="presParOf" srcId="{F013F0CE-CE24-48C9-BCDF-646CEBE4BDE7}" destId="{AF03B2C8-78F4-4D66-9C9E-AA7E39F3B0F9}" srcOrd="4" destOrd="0" presId="urn:microsoft.com/office/officeart/2005/8/layout/arrow2"/>
    <dgm:cxn modelId="{4875A69A-B888-486A-A1C8-0385F3868F0F}" type="presParOf" srcId="{F013F0CE-CE24-48C9-BCDF-646CEBE4BDE7}" destId="{34F42138-1D1B-490E-AE03-65F69164125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9178D-C953-4EDB-AA68-8B452A574ED6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CD06FF51-9C10-4222-8285-0FFB2E82B258}">
      <dgm:prSet phldrT="[Text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  <a:latin typeface="Berlin Sans FB Demi" panose="020E0802020502020306" pitchFamily="34" charset="0"/>
            </a:rPr>
            <a:t>Clara </a:t>
          </a:r>
        </a:p>
      </dgm:t>
    </dgm:pt>
    <dgm:pt modelId="{22EB7A99-8B0E-4456-AB54-2E51911D4314}" type="parTrans" cxnId="{FCCF4193-42D3-4033-969C-E9D3D5E9A2D3}">
      <dgm:prSet/>
      <dgm:spPr/>
      <dgm:t>
        <a:bodyPr/>
        <a:lstStyle/>
        <a:p>
          <a:endParaRPr lang="es-CL"/>
        </a:p>
      </dgm:t>
    </dgm:pt>
    <dgm:pt modelId="{F3C2A900-BA0E-4DE9-8A56-663F52DA399D}" type="sibTrans" cxnId="{FCCF4193-42D3-4033-969C-E9D3D5E9A2D3}">
      <dgm:prSet/>
      <dgm:spPr/>
      <dgm:t>
        <a:bodyPr/>
        <a:lstStyle/>
        <a:p>
          <a:endParaRPr lang="es-CL"/>
        </a:p>
      </dgm:t>
    </dgm:pt>
    <dgm:pt modelId="{A95CCBA8-00C3-4673-9AB8-1BF8CFD653CC}">
      <dgm:prSet phldrT="[Text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  <a:latin typeface="Berlin Sans FB Demi" panose="020E0802020502020306" pitchFamily="34" charset="0"/>
            </a:rPr>
            <a:t>Sencilla </a:t>
          </a:r>
        </a:p>
      </dgm:t>
    </dgm:pt>
    <dgm:pt modelId="{53202231-50E8-4BD6-9DDA-0FE062F400E1}" type="parTrans" cxnId="{F8035299-4DA7-409B-9184-59BB5E370CD7}">
      <dgm:prSet/>
      <dgm:spPr/>
      <dgm:t>
        <a:bodyPr/>
        <a:lstStyle/>
        <a:p>
          <a:endParaRPr lang="es-CL"/>
        </a:p>
      </dgm:t>
    </dgm:pt>
    <dgm:pt modelId="{1EC65A45-122C-410B-A0F9-C844EE95BD83}" type="sibTrans" cxnId="{F8035299-4DA7-409B-9184-59BB5E370CD7}">
      <dgm:prSet/>
      <dgm:spPr/>
      <dgm:t>
        <a:bodyPr/>
        <a:lstStyle/>
        <a:p>
          <a:endParaRPr lang="es-CL"/>
        </a:p>
      </dgm:t>
    </dgm:pt>
    <dgm:pt modelId="{646045BC-8463-4554-A3B3-BBDC39867ECA}">
      <dgm:prSet phldrT="[Text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  <a:latin typeface="Berlin Sans FB Demi" panose="020E0802020502020306" pitchFamily="34" charset="0"/>
            </a:rPr>
            <a:t>detallada</a:t>
          </a:r>
        </a:p>
      </dgm:t>
    </dgm:pt>
    <dgm:pt modelId="{1FCABA58-3D2D-485C-94F1-F16E0C2A43E9}" type="parTrans" cxnId="{8CCAF37D-A29E-442F-9B7C-016371B89ED4}">
      <dgm:prSet/>
      <dgm:spPr/>
      <dgm:t>
        <a:bodyPr/>
        <a:lstStyle/>
        <a:p>
          <a:endParaRPr lang="es-CL"/>
        </a:p>
      </dgm:t>
    </dgm:pt>
    <dgm:pt modelId="{36826E8B-E566-47AC-846E-44CAFC44B114}" type="sibTrans" cxnId="{8CCAF37D-A29E-442F-9B7C-016371B89ED4}">
      <dgm:prSet/>
      <dgm:spPr/>
      <dgm:t>
        <a:bodyPr/>
        <a:lstStyle/>
        <a:p>
          <a:endParaRPr lang="es-CL"/>
        </a:p>
      </dgm:t>
    </dgm:pt>
    <dgm:pt modelId="{D0295840-CE83-47D5-A5EF-D10F04FD3D8B}" type="pres">
      <dgm:prSet presAssocID="{5729178D-C953-4EDB-AA68-8B452A574E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1CFEAF-49F9-4443-8602-DE464A6228F0}" type="pres">
      <dgm:prSet presAssocID="{CD06FF51-9C10-4222-8285-0FFB2E82B258}" presName="gear1" presStyleLbl="node1" presStyleIdx="0" presStyleCnt="3">
        <dgm:presLayoutVars>
          <dgm:chMax val="1"/>
          <dgm:bulletEnabled val="1"/>
        </dgm:presLayoutVars>
      </dgm:prSet>
      <dgm:spPr/>
    </dgm:pt>
    <dgm:pt modelId="{8D3819D7-3DB8-4E6D-8556-F4D402E0881B}" type="pres">
      <dgm:prSet presAssocID="{CD06FF51-9C10-4222-8285-0FFB2E82B258}" presName="gear1srcNode" presStyleLbl="node1" presStyleIdx="0" presStyleCnt="3"/>
      <dgm:spPr/>
    </dgm:pt>
    <dgm:pt modelId="{665029E5-02C3-47AC-8EDD-78BD0C53C681}" type="pres">
      <dgm:prSet presAssocID="{CD06FF51-9C10-4222-8285-0FFB2E82B258}" presName="gear1dstNode" presStyleLbl="node1" presStyleIdx="0" presStyleCnt="3"/>
      <dgm:spPr/>
    </dgm:pt>
    <dgm:pt modelId="{390C341C-0043-4CF8-B3BE-8D086ACF3B56}" type="pres">
      <dgm:prSet presAssocID="{A95CCBA8-00C3-4673-9AB8-1BF8CFD653CC}" presName="gear2" presStyleLbl="node1" presStyleIdx="1" presStyleCnt="3">
        <dgm:presLayoutVars>
          <dgm:chMax val="1"/>
          <dgm:bulletEnabled val="1"/>
        </dgm:presLayoutVars>
      </dgm:prSet>
      <dgm:spPr/>
    </dgm:pt>
    <dgm:pt modelId="{FF725B5E-591D-4CDF-8508-D7378A1492A2}" type="pres">
      <dgm:prSet presAssocID="{A95CCBA8-00C3-4673-9AB8-1BF8CFD653CC}" presName="gear2srcNode" presStyleLbl="node1" presStyleIdx="1" presStyleCnt="3"/>
      <dgm:spPr/>
    </dgm:pt>
    <dgm:pt modelId="{0B645E18-2172-46B0-A686-9436BC4EBAA7}" type="pres">
      <dgm:prSet presAssocID="{A95CCBA8-00C3-4673-9AB8-1BF8CFD653CC}" presName="gear2dstNode" presStyleLbl="node1" presStyleIdx="1" presStyleCnt="3"/>
      <dgm:spPr/>
    </dgm:pt>
    <dgm:pt modelId="{ECB0403E-06A5-41B5-94D6-B6733988C0D5}" type="pres">
      <dgm:prSet presAssocID="{646045BC-8463-4554-A3B3-BBDC39867ECA}" presName="gear3" presStyleLbl="node1" presStyleIdx="2" presStyleCnt="3" custScaleX="114508"/>
      <dgm:spPr/>
    </dgm:pt>
    <dgm:pt modelId="{B44CEA63-7F65-4F6B-A7F6-591F03D1029B}" type="pres">
      <dgm:prSet presAssocID="{646045BC-8463-4554-A3B3-BBDC39867EC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695341B-6B64-4679-9F64-F4B22CC64139}" type="pres">
      <dgm:prSet presAssocID="{646045BC-8463-4554-A3B3-BBDC39867ECA}" presName="gear3srcNode" presStyleLbl="node1" presStyleIdx="2" presStyleCnt="3"/>
      <dgm:spPr/>
    </dgm:pt>
    <dgm:pt modelId="{FB2F20DF-FEF7-45A6-9295-3DE6D6168C5A}" type="pres">
      <dgm:prSet presAssocID="{646045BC-8463-4554-A3B3-BBDC39867ECA}" presName="gear3dstNode" presStyleLbl="node1" presStyleIdx="2" presStyleCnt="3"/>
      <dgm:spPr/>
    </dgm:pt>
    <dgm:pt modelId="{F682658D-6A84-4ACD-A3B5-ADA821D20498}" type="pres">
      <dgm:prSet presAssocID="{F3C2A900-BA0E-4DE9-8A56-663F52DA399D}" presName="connector1" presStyleLbl="sibTrans2D1" presStyleIdx="0" presStyleCnt="3"/>
      <dgm:spPr/>
    </dgm:pt>
    <dgm:pt modelId="{802305D3-B8D2-45D2-9F0A-5187D13D7D1B}" type="pres">
      <dgm:prSet presAssocID="{1EC65A45-122C-410B-A0F9-C844EE95BD83}" presName="connector2" presStyleLbl="sibTrans2D1" presStyleIdx="1" presStyleCnt="3"/>
      <dgm:spPr/>
    </dgm:pt>
    <dgm:pt modelId="{F4006106-2D05-47B3-95BE-94AEFA437365}" type="pres">
      <dgm:prSet presAssocID="{36826E8B-E566-47AC-846E-44CAFC44B114}" presName="connector3" presStyleLbl="sibTrans2D1" presStyleIdx="2" presStyleCnt="3"/>
      <dgm:spPr/>
    </dgm:pt>
  </dgm:ptLst>
  <dgm:cxnLst>
    <dgm:cxn modelId="{EF2B7500-7764-4FBA-BE4E-47EFF30683D3}" type="presOf" srcId="{1EC65A45-122C-410B-A0F9-C844EE95BD83}" destId="{802305D3-B8D2-45D2-9F0A-5187D13D7D1B}" srcOrd="0" destOrd="0" presId="urn:microsoft.com/office/officeart/2005/8/layout/gear1"/>
    <dgm:cxn modelId="{B0362E1E-13F5-4D8D-8D41-28BBA306AADE}" type="presOf" srcId="{F3C2A900-BA0E-4DE9-8A56-663F52DA399D}" destId="{F682658D-6A84-4ACD-A3B5-ADA821D20498}" srcOrd="0" destOrd="0" presId="urn:microsoft.com/office/officeart/2005/8/layout/gear1"/>
    <dgm:cxn modelId="{43D69F3E-1ED3-4FC7-A052-B73DE33D0D94}" type="presOf" srcId="{646045BC-8463-4554-A3B3-BBDC39867ECA}" destId="{B44CEA63-7F65-4F6B-A7F6-591F03D1029B}" srcOrd="1" destOrd="0" presId="urn:microsoft.com/office/officeart/2005/8/layout/gear1"/>
    <dgm:cxn modelId="{CE837264-430D-41CE-9875-B171F43D4286}" type="presOf" srcId="{A95CCBA8-00C3-4673-9AB8-1BF8CFD653CC}" destId="{390C341C-0043-4CF8-B3BE-8D086ACF3B56}" srcOrd="0" destOrd="0" presId="urn:microsoft.com/office/officeart/2005/8/layout/gear1"/>
    <dgm:cxn modelId="{95F6AB64-AB1E-48B3-8E02-4BEA999F7282}" type="presOf" srcId="{646045BC-8463-4554-A3B3-BBDC39867ECA}" destId="{FB2F20DF-FEF7-45A6-9295-3DE6D6168C5A}" srcOrd="3" destOrd="0" presId="urn:microsoft.com/office/officeart/2005/8/layout/gear1"/>
    <dgm:cxn modelId="{DE8A6672-F02E-4F1F-AEF3-42255A82E2CF}" type="presOf" srcId="{CD06FF51-9C10-4222-8285-0FFB2E82B258}" destId="{665029E5-02C3-47AC-8EDD-78BD0C53C681}" srcOrd="2" destOrd="0" presId="urn:microsoft.com/office/officeart/2005/8/layout/gear1"/>
    <dgm:cxn modelId="{8CCAF37D-A29E-442F-9B7C-016371B89ED4}" srcId="{5729178D-C953-4EDB-AA68-8B452A574ED6}" destId="{646045BC-8463-4554-A3B3-BBDC39867ECA}" srcOrd="2" destOrd="0" parTransId="{1FCABA58-3D2D-485C-94F1-F16E0C2A43E9}" sibTransId="{36826E8B-E566-47AC-846E-44CAFC44B114}"/>
    <dgm:cxn modelId="{A3EC1D81-DC21-4F36-9F55-C38E8F118507}" type="presOf" srcId="{646045BC-8463-4554-A3B3-BBDC39867ECA}" destId="{ECB0403E-06A5-41B5-94D6-B6733988C0D5}" srcOrd="0" destOrd="0" presId="urn:microsoft.com/office/officeart/2005/8/layout/gear1"/>
    <dgm:cxn modelId="{8E6AF688-D480-4452-AD77-FB85B45825E1}" type="presOf" srcId="{36826E8B-E566-47AC-846E-44CAFC44B114}" destId="{F4006106-2D05-47B3-95BE-94AEFA437365}" srcOrd="0" destOrd="0" presId="urn:microsoft.com/office/officeart/2005/8/layout/gear1"/>
    <dgm:cxn modelId="{FCCF4193-42D3-4033-969C-E9D3D5E9A2D3}" srcId="{5729178D-C953-4EDB-AA68-8B452A574ED6}" destId="{CD06FF51-9C10-4222-8285-0FFB2E82B258}" srcOrd="0" destOrd="0" parTransId="{22EB7A99-8B0E-4456-AB54-2E51911D4314}" sibTransId="{F3C2A900-BA0E-4DE9-8A56-663F52DA399D}"/>
    <dgm:cxn modelId="{F8035299-4DA7-409B-9184-59BB5E370CD7}" srcId="{5729178D-C953-4EDB-AA68-8B452A574ED6}" destId="{A95CCBA8-00C3-4673-9AB8-1BF8CFD653CC}" srcOrd="1" destOrd="0" parTransId="{53202231-50E8-4BD6-9DDA-0FE062F400E1}" sibTransId="{1EC65A45-122C-410B-A0F9-C844EE95BD83}"/>
    <dgm:cxn modelId="{9884E6B0-D5AD-42CC-91A2-E09682713D0A}" type="presOf" srcId="{CD06FF51-9C10-4222-8285-0FFB2E82B258}" destId="{E61CFEAF-49F9-4443-8602-DE464A6228F0}" srcOrd="0" destOrd="0" presId="urn:microsoft.com/office/officeart/2005/8/layout/gear1"/>
    <dgm:cxn modelId="{81C28BBE-1179-41C4-BD7F-58811C1591A1}" type="presOf" srcId="{A95CCBA8-00C3-4673-9AB8-1BF8CFD653CC}" destId="{FF725B5E-591D-4CDF-8508-D7378A1492A2}" srcOrd="1" destOrd="0" presId="urn:microsoft.com/office/officeart/2005/8/layout/gear1"/>
    <dgm:cxn modelId="{9A1ED8BE-CC1F-454F-A20D-E79074EF35A7}" type="presOf" srcId="{A95CCBA8-00C3-4673-9AB8-1BF8CFD653CC}" destId="{0B645E18-2172-46B0-A686-9436BC4EBAA7}" srcOrd="2" destOrd="0" presId="urn:microsoft.com/office/officeart/2005/8/layout/gear1"/>
    <dgm:cxn modelId="{18CB6ACE-5769-4F34-B56D-FE3ECCFFA2F6}" type="presOf" srcId="{5729178D-C953-4EDB-AA68-8B452A574ED6}" destId="{D0295840-CE83-47D5-A5EF-D10F04FD3D8B}" srcOrd="0" destOrd="0" presId="urn:microsoft.com/office/officeart/2005/8/layout/gear1"/>
    <dgm:cxn modelId="{FD8687F6-E588-4BC5-AB81-CD4C82EE8164}" type="presOf" srcId="{CD06FF51-9C10-4222-8285-0FFB2E82B258}" destId="{8D3819D7-3DB8-4E6D-8556-F4D402E0881B}" srcOrd="1" destOrd="0" presId="urn:microsoft.com/office/officeart/2005/8/layout/gear1"/>
    <dgm:cxn modelId="{E11EBCF8-BEAF-49F9-86C7-93D0EDED36B6}" type="presOf" srcId="{646045BC-8463-4554-A3B3-BBDC39867ECA}" destId="{2695341B-6B64-4679-9F64-F4B22CC64139}" srcOrd="2" destOrd="0" presId="urn:microsoft.com/office/officeart/2005/8/layout/gear1"/>
    <dgm:cxn modelId="{D66D1B14-4B37-4F65-9569-5ABFA086A886}" type="presParOf" srcId="{D0295840-CE83-47D5-A5EF-D10F04FD3D8B}" destId="{E61CFEAF-49F9-4443-8602-DE464A6228F0}" srcOrd="0" destOrd="0" presId="urn:microsoft.com/office/officeart/2005/8/layout/gear1"/>
    <dgm:cxn modelId="{77A35F96-D9B4-4108-B19A-62E17C9F4D37}" type="presParOf" srcId="{D0295840-CE83-47D5-A5EF-D10F04FD3D8B}" destId="{8D3819D7-3DB8-4E6D-8556-F4D402E0881B}" srcOrd="1" destOrd="0" presId="urn:microsoft.com/office/officeart/2005/8/layout/gear1"/>
    <dgm:cxn modelId="{5EDA6D76-B3C2-41EE-83AE-019219CF1549}" type="presParOf" srcId="{D0295840-CE83-47D5-A5EF-D10F04FD3D8B}" destId="{665029E5-02C3-47AC-8EDD-78BD0C53C681}" srcOrd="2" destOrd="0" presId="urn:microsoft.com/office/officeart/2005/8/layout/gear1"/>
    <dgm:cxn modelId="{FE78D6FF-B99A-405D-9AE6-E12A170CAABF}" type="presParOf" srcId="{D0295840-CE83-47D5-A5EF-D10F04FD3D8B}" destId="{390C341C-0043-4CF8-B3BE-8D086ACF3B56}" srcOrd="3" destOrd="0" presId="urn:microsoft.com/office/officeart/2005/8/layout/gear1"/>
    <dgm:cxn modelId="{087DC311-CE94-4E41-B5DA-7E59668CADD6}" type="presParOf" srcId="{D0295840-CE83-47D5-A5EF-D10F04FD3D8B}" destId="{FF725B5E-591D-4CDF-8508-D7378A1492A2}" srcOrd="4" destOrd="0" presId="urn:microsoft.com/office/officeart/2005/8/layout/gear1"/>
    <dgm:cxn modelId="{225BBF7A-0C1B-47EB-9E94-A4985B9DEF52}" type="presParOf" srcId="{D0295840-CE83-47D5-A5EF-D10F04FD3D8B}" destId="{0B645E18-2172-46B0-A686-9436BC4EBAA7}" srcOrd="5" destOrd="0" presId="urn:microsoft.com/office/officeart/2005/8/layout/gear1"/>
    <dgm:cxn modelId="{2BAFF3FE-60B3-4601-8FC0-EAE2787F5DC3}" type="presParOf" srcId="{D0295840-CE83-47D5-A5EF-D10F04FD3D8B}" destId="{ECB0403E-06A5-41B5-94D6-B6733988C0D5}" srcOrd="6" destOrd="0" presId="urn:microsoft.com/office/officeart/2005/8/layout/gear1"/>
    <dgm:cxn modelId="{6ABB1051-059F-41E9-AE5C-40E7B7F83ABA}" type="presParOf" srcId="{D0295840-CE83-47D5-A5EF-D10F04FD3D8B}" destId="{B44CEA63-7F65-4F6B-A7F6-591F03D1029B}" srcOrd="7" destOrd="0" presId="urn:microsoft.com/office/officeart/2005/8/layout/gear1"/>
    <dgm:cxn modelId="{EE226502-E285-4973-84F1-EA5CAB10BE1F}" type="presParOf" srcId="{D0295840-CE83-47D5-A5EF-D10F04FD3D8B}" destId="{2695341B-6B64-4679-9F64-F4B22CC64139}" srcOrd="8" destOrd="0" presId="urn:microsoft.com/office/officeart/2005/8/layout/gear1"/>
    <dgm:cxn modelId="{1A271BB2-2DF9-49EE-A788-3B59CCF235F7}" type="presParOf" srcId="{D0295840-CE83-47D5-A5EF-D10F04FD3D8B}" destId="{FB2F20DF-FEF7-45A6-9295-3DE6D6168C5A}" srcOrd="9" destOrd="0" presId="urn:microsoft.com/office/officeart/2005/8/layout/gear1"/>
    <dgm:cxn modelId="{38E198EA-CECC-4B18-9CED-64D0EBD87CB2}" type="presParOf" srcId="{D0295840-CE83-47D5-A5EF-D10F04FD3D8B}" destId="{F682658D-6A84-4ACD-A3B5-ADA821D20498}" srcOrd="10" destOrd="0" presId="urn:microsoft.com/office/officeart/2005/8/layout/gear1"/>
    <dgm:cxn modelId="{D611CA1B-5491-4343-9D00-564E6057CFF9}" type="presParOf" srcId="{D0295840-CE83-47D5-A5EF-D10F04FD3D8B}" destId="{802305D3-B8D2-45D2-9F0A-5187D13D7D1B}" srcOrd="11" destOrd="0" presId="urn:microsoft.com/office/officeart/2005/8/layout/gear1"/>
    <dgm:cxn modelId="{F3C04173-BCA8-418E-B4C7-054EC9C4D876}" type="presParOf" srcId="{D0295840-CE83-47D5-A5EF-D10F04FD3D8B}" destId="{F4006106-2D05-47B3-95BE-94AEFA43736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205D8-9321-4FA2-B861-566A712F44E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B790BDEC-7D7A-440F-B5FC-6A45E7E8E8EE}">
      <dgm:prSet phldrT="[Texto]"/>
      <dgm:spPr/>
      <dgm:t>
        <a:bodyPr/>
        <a:lstStyle/>
        <a:p>
          <a:r>
            <a:rPr lang="es-CL" dirty="0">
              <a:latin typeface="Aharoni" pitchFamily="2" charset="-79"/>
              <a:cs typeface="Aharoni" pitchFamily="2" charset="-79"/>
            </a:rPr>
            <a:t>¿Qué es?</a:t>
          </a:r>
        </a:p>
      </dgm:t>
    </dgm:pt>
    <dgm:pt modelId="{C6DF5076-B70B-4B15-BE00-C154B0D477FE}" type="parTrans" cxnId="{C3F22553-A58B-43B9-9F9F-1B96D8877D6B}">
      <dgm:prSet/>
      <dgm:spPr/>
      <dgm:t>
        <a:bodyPr/>
        <a:lstStyle/>
        <a:p>
          <a:endParaRPr lang="es-CL"/>
        </a:p>
      </dgm:t>
    </dgm:pt>
    <dgm:pt modelId="{93D449E4-C95A-48D2-81B9-09741C7B561C}" type="sibTrans" cxnId="{C3F22553-A58B-43B9-9F9F-1B96D8877D6B}">
      <dgm:prSet/>
      <dgm:spPr/>
      <dgm:t>
        <a:bodyPr/>
        <a:lstStyle/>
        <a:p>
          <a:endParaRPr lang="es-CL"/>
        </a:p>
      </dgm:t>
    </dgm:pt>
    <dgm:pt modelId="{6D15262E-179D-4C2E-AF72-1D153BDA5394}">
      <dgm:prSet phldrT="[Texto]"/>
      <dgm:spPr/>
      <dgm:t>
        <a:bodyPr/>
        <a:lstStyle/>
        <a:p>
          <a:r>
            <a:rPr lang="es-CL" dirty="0">
              <a:latin typeface="Aharoni" pitchFamily="2" charset="-79"/>
              <a:cs typeface="Aharoni" pitchFamily="2" charset="-79"/>
            </a:rPr>
            <a:t>Es una representación visual de un contenido.</a:t>
          </a:r>
        </a:p>
      </dgm:t>
    </dgm:pt>
    <dgm:pt modelId="{240FDF47-FBA1-4BFD-97DE-3933A8F1CC00}" type="parTrans" cxnId="{0E360C52-BC67-4971-B0D6-5EF62C4597AC}">
      <dgm:prSet/>
      <dgm:spPr/>
      <dgm:t>
        <a:bodyPr/>
        <a:lstStyle/>
        <a:p>
          <a:endParaRPr lang="es-CL"/>
        </a:p>
      </dgm:t>
    </dgm:pt>
    <dgm:pt modelId="{9FC34121-BD26-4677-AEA1-E023DE9243F0}" type="sibTrans" cxnId="{0E360C52-BC67-4971-B0D6-5EF62C4597AC}">
      <dgm:prSet/>
      <dgm:spPr/>
      <dgm:t>
        <a:bodyPr/>
        <a:lstStyle/>
        <a:p>
          <a:endParaRPr lang="es-CL"/>
        </a:p>
      </dgm:t>
    </dgm:pt>
    <dgm:pt modelId="{43FA3DB5-1082-4EED-964B-927DB0744297}">
      <dgm:prSet phldrT="[Texto]"/>
      <dgm:spPr/>
      <dgm:t>
        <a:bodyPr/>
        <a:lstStyle/>
        <a:p>
          <a:r>
            <a:rPr lang="es-CL" dirty="0">
              <a:latin typeface="Aharoni" pitchFamily="2" charset="-79"/>
              <a:cs typeface="Aharoni" pitchFamily="2" charset="-79"/>
            </a:rPr>
            <a:t>¿Cuál es su propósito?</a:t>
          </a:r>
        </a:p>
      </dgm:t>
    </dgm:pt>
    <dgm:pt modelId="{C45667B3-9145-4EE5-802E-99D3EA0DA551}" type="parTrans" cxnId="{F2808578-6F2F-47C6-9BD4-6DA801FD1A6A}">
      <dgm:prSet/>
      <dgm:spPr/>
      <dgm:t>
        <a:bodyPr/>
        <a:lstStyle/>
        <a:p>
          <a:endParaRPr lang="es-CL"/>
        </a:p>
      </dgm:t>
    </dgm:pt>
    <dgm:pt modelId="{42B75F8B-866D-4680-999E-E266C8D966AF}" type="sibTrans" cxnId="{F2808578-6F2F-47C6-9BD4-6DA801FD1A6A}">
      <dgm:prSet/>
      <dgm:spPr/>
      <dgm:t>
        <a:bodyPr/>
        <a:lstStyle/>
        <a:p>
          <a:endParaRPr lang="es-CL"/>
        </a:p>
      </dgm:t>
    </dgm:pt>
    <dgm:pt modelId="{55850E41-FCD5-40CE-977E-6F12C1999D74}">
      <dgm:prSet phldrT="[Texto]"/>
      <dgm:spPr/>
      <dgm:t>
        <a:bodyPr/>
        <a:lstStyle/>
        <a:p>
          <a:r>
            <a:rPr lang="es-CL" dirty="0">
              <a:latin typeface="Aharoni" pitchFamily="2" charset="-79"/>
              <a:cs typeface="Aharoni" pitchFamily="2" charset="-79"/>
            </a:rPr>
            <a:t>Ordenar la información para, facilitar la comprensión.</a:t>
          </a:r>
        </a:p>
      </dgm:t>
    </dgm:pt>
    <dgm:pt modelId="{50CDF303-E5E6-4BA2-900C-559A56737BA0}" type="parTrans" cxnId="{E1C8E4D1-271F-4CDE-9AC9-03DE4C80B590}">
      <dgm:prSet/>
      <dgm:spPr/>
      <dgm:t>
        <a:bodyPr/>
        <a:lstStyle/>
        <a:p>
          <a:endParaRPr lang="es-CL"/>
        </a:p>
      </dgm:t>
    </dgm:pt>
    <dgm:pt modelId="{AAAF1629-BBAC-4D45-9627-43B32CE046B3}" type="sibTrans" cxnId="{E1C8E4D1-271F-4CDE-9AC9-03DE4C80B590}">
      <dgm:prSet/>
      <dgm:spPr/>
      <dgm:t>
        <a:bodyPr/>
        <a:lstStyle/>
        <a:p>
          <a:endParaRPr lang="es-CL"/>
        </a:p>
      </dgm:t>
    </dgm:pt>
    <dgm:pt modelId="{8564C59E-6311-468D-979F-F12C7B57886B}">
      <dgm:prSet phldrT="[Texto]"/>
      <dgm:spPr/>
      <dgm:t>
        <a:bodyPr/>
        <a:lstStyle/>
        <a:p>
          <a:r>
            <a:rPr lang="es-CL" dirty="0">
              <a:latin typeface="Aharoni" pitchFamily="2" charset="-79"/>
              <a:cs typeface="Aharoni" pitchFamily="2" charset="-79"/>
            </a:rPr>
            <a:t>¿Cómo es?</a:t>
          </a:r>
        </a:p>
      </dgm:t>
    </dgm:pt>
    <dgm:pt modelId="{10909355-2DC7-4CA4-9F59-DC4C614665F8}" type="sibTrans" cxnId="{F9A2FC45-6796-41E3-8784-7C0CA5DF1C39}">
      <dgm:prSet/>
      <dgm:spPr/>
      <dgm:t>
        <a:bodyPr/>
        <a:lstStyle/>
        <a:p>
          <a:endParaRPr lang="es-CL"/>
        </a:p>
      </dgm:t>
    </dgm:pt>
    <dgm:pt modelId="{C2A75B01-86E3-43C8-9611-68B5DD77D6D6}" type="parTrans" cxnId="{F9A2FC45-6796-41E3-8784-7C0CA5DF1C39}">
      <dgm:prSet/>
      <dgm:spPr/>
      <dgm:t>
        <a:bodyPr/>
        <a:lstStyle/>
        <a:p>
          <a:endParaRPr lang="es-CL"/>
        </a:p>
      </dgm:t>
    </dgm:pt>
    <dgm:pt modelId="{7202AF70-A21D-4284-B020-377520AB0BFF}">
      <dgm:prSet phldrT="[Texto]"/>
      <dgm:spPr/>
      <dgm:t>
        <a:bodyPr/>
        <a:lstStyle/>
        <a:p>
          <a:r>
            <a:rPr lang="es-CL" dirty="0">
              <a:latin typeface="Aharoni" pitchFamily="2" charset="-79"/>
              <a:cs typeface="Aharoni" pitchFamily="2" charset="-79"/>
            </a:rPr>
            <a:t> Tienen un formato de esquema y en ocasiones  usan etiquetas. </a:t>
          </a:r>
        </a:p>
      </dgm:t>
    </dgm:pt>
    <dgm:pt modelId="{AE5F0CBC-1B52-4B95-BA39-29182AB5A286}" type="sibTrans" cxnId="{E5E8A6C6-04E4-4CC4-88EB-46A79C47D747}">
      <dgm:prSet/>
      <dgm:spPr/>
      <dgm:t>
        <a:bodyPr/>
        <a:lstStyle/>
        <a:p>
          <a:endParaRPr lang="es-CL"/>
        </a:p>
      </dgm:t>
    </dgm:pt>
    <dgm:pt modelId="{4941C07B-3A6A-4AA2-A857-F3666C9E4D38}" type="parTrans" cxnId="{E5E8A6C6-04E4-4CC4-88EB-46A79C47D747}">
      <dgm:prSet/>
      <dgm:spPr/>
      <dgm:t>
        <a:bodyPr/>
        <a:lstStyle/>
        <a:p>
          <a:endParaRPr lang="es-CL"/>
        </a:p>
      </dgm:t>
    </dgm:pt>
    <dgm:pt modelId="{658198A3-897A-4C4F-9A32-F948666D84F7}" type="pres">
      <dgm:prSet presAssocID="{B07205D8-9321-4FA2-B861-566A712F44EE}" presName="Name0" presStyleCnt="0">
        <dgm:presLayoutVars>
          <dgm:chMax/>
          <dgm:chPref/>
          <dgm:dir/>
        </dgm:presLayoutVars>
      </dgm:prSet>
      <dgm:spPr/>
    </dgm:pt>
    <dgm:pt modelId="{23C520AD-5BCF-4A5A-8FBC-F32713D70CA7}" type="pres">
      <dgm:prSet presAssocID="{B790BDEC-7D7A-440F-B5FC-6A45E7E8E8EE}" presName="parenttextcomposite" presStyleCnt="0"/>
      <dgm:spPr/>
    </dgm:pt>
    <dgm:pt modelId="{587CD684-D36E-4A70-8827-2EF811DCDF2F}" type="pres">
      <dgm:prSet presAssocID="{B790BDEC-7D7A-440F-B5FC-6A45E7E8E8E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545B45C9-2EDC-4DFD-A2DD-A4335E286124}" type="pres">
      <dgm:prSet presAssocID="{B790BDEC-7D7A-440F-B5FC-6A45E7E8E8EE}" presName="composite" presStyleCnt="0"/>
      <dgm:spPr/>
    </dgm:pt>
    <dgm:pt modelId="{CFC50230-E460-448A-8ADE-9F27305A4E78}" type="pres">
      <dgm:prSet presAssocID="{B790BDEC-7D7A-440F-B5FC-6A45E7E8E8EE}" presName="chevron1" presStyleLbl="alignNode1" presStyleIdx="0" presStyleCnt="21"/>
      <dgm:spPr/>
    </dgm:pt>
    <dgm:pt modelId="{799DE4F7-66D4-4566-B213-1762065F3E77}" type="pres">
      <dgm:prSet presAssocID="{B790BDEC-7D7A-440F-B5FC-6A45E7E8E8EE}" presName="chevron2" presStyleLbl="alignNode1" presStyleIdx="1" presStyleCnt="21"/>
      <dgm:spPr/>
    </dgm:pt>
    <dgm:pt modelId="{2D405E46-5105-465A-9DF9-F26E22DD6E80}" type="pres">
      <dgm:prSet presAssocID="{B790BDEC-7D7A-440F-B5FC-6A45E7E8E8EE}" presName="chevron3" presStyleLbl="alignNode1" presStyleIdx="2" presStyleCnt="21"/>
      <dgm:spPr/>
    </dgm:pt>
    <dgm:pt modelId="{D8493AB4-4AF9-41F9-AE5F-2BABA89CED8B}" type="pres">
      <dgm:prSet presAssocID="{B790BDEC-7D7A-440F-B5FC-6A45E7E8E8EE}" presName="chevron4" presStyleLbl="alignNode1" presStyleIdx="3" presStyleCnt="21"/>
      <dgm:spPr/>
    </dgm:pt>
    <dgm:pt modelId="{E2B12DF3-CB76-4F2A-9D31-C895695E6ED5}" type="pres">
      <dgm:prSet presAssocID="{B790BDEC-7D7A-440F-B5FC-6A45E7E8E8EE}" presName="chevron5" presStyleLbl="alignNode1" presStyleIdx="4" presStyleCnt="21"/>
      <dgm:spPr/>
    </dgm:pt>
    <dgm:pt modelId="{851ADD81-A316-4CBA-AF7B-CC8AC6740724}" type="pres">
      <dgm:prSet presAssocID="{B790BDEC-7D7A-440F-B5FC-6A45E7E8E8EE}" presName="chevron6" presStyleLbl="alignNode1" presStyleIdx="5" presStyleCnt="21"/>
      <dgm:spPr/>
    </dgm:pt>
    <dgm:pt modelId="{69BC8C68-BC15-459D-A4EB-F3AF49555796}" type="pres">
      <dgm:prSet presAssocID="{B790BDEC-7D7A-440F-B5FC-6A45E7E8E8EE}" presName="chevron7" presStyleLbl="alignNode1" presStyleIdx="6" presStyleCnt="21"/>
      <dgm:spPr/>
    </dgm:pt>
    <dgm:pt modelId="{AA038B28-708F-40BB-A59A-1E2B51BDD17B}" type="pres">
      <dgm:prSet presAssocID="{B790BDEC-7D7A-440F-B5FC-6A45E7E8E8E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F7A5B4E7-797C-43F9-A653-47C3F5C87856}" type="pres">
      <dgm:prSet presAssocID="{93D449E4-C95A-48D2-81B9-09741C7B561C}" presName="sibTrans" presStyleCnt="0"/>
      <dgm:spPr/>
    </dgm:pt>
    <dgm:pt modelId="{A4500578-309E-42F1-ACEC-32903AF44261}" type="pres">
      <dgm:prSet presAssocID="{43FA3DB5-1082-4EED-964B-927DB0744297}" presName="parenttextcomposite" presStyleCnt="0"/>
      <dgm:spPr/>
    </dgm:pt>
    <dgm:pt modelId="{C1114C6D-74CB-464F-912E-8E938CFACDF8}" type="pres">
      <dgm:prSet presAssocID="{43FA3DB5-1082-4EED-964B-927DB0744297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3BAEC73F-CBB3-4F3A-8474-6734A6E7EE93}" type="pres">
      <dgm:prSet presAssocID="{43FA3DB5-1082-4EED-964B-927DB0744297}" presName="composite" presStyleCnt="0"/>
      <dgm:spPr/>
    </dgm:pt>
    <dgm:pt modelId="{E939641B-DDBB-4B95-8B26-B5D921F4C399}" type="pres">
      <dgm:prSet presAssocID="{43FA3DB5-1082-4EED-964B-927DB0744297}" presName="chevron1" presStyleLbl="alignNode1" presStyleIdx="7" presStyleCnt="21"/>
      <dgm:spPr/>
    </dgm:pt>
    <dgm:pt modelId="{01D1A633-46CD-4BF8-B4B9-0FDE618DA08D}" type="pres">
      <dgm:prSet presAssocID="{43FA3DB5-1082-4EED-964B-927DB0744297}" presName="chevron2" presStyleLbl="alignNode1" presStyleIdx="8" presStyleCnt="21"/>
      <dgm:spPr/>
    </dgm:pt>
    <dgm:pt modelId="{8FC71F77-DE56-48E0-9A10-353675AD0457}" type="pres">
      <dgm:prSet presAssocID="{43FA3DB5-1082-4EED-964B-927DB0744297}" presName="chevron3" presStyleLbl="alignNode1" presStyleIdx="9" presStyleCnt="21"/>
      <dgm:spPr/>
    </dgm:pt>
    <dgm:pt modelId="{3A4D6C60-894E-46B9-B59A-E1F258E26E2D}" type="pres">
      <dgm:prSet presAssocID="{43FA3DB5-1082-4EED-964B-927DB0744297}" presName="chevron4" presStyleLbl="alignNode1" presStyleIdx="10" presStyleCnt="21"/>
      <dgm:spPr/>
    </dgm:pt>
    <dgm:pt modelId="{370176D3-6A62-455A-84C6-4EE8A1BED06B}" type="pres">
      <dgm:prSet presAssocID="{43FA3DB5-1082-4EED-964B-927DB0744297}" presName="chevron5" presStyleLbl="alignNode1" presStyleIdx="11" presStyleCnt="21"/>
      <dgm:spPr/>
    </dgm:pt>
    <dgm:pt modelId="{E83BA009-4C58-4CCA-A735-7B5E9534C3BC}" type="pres">
      <dgm:prSet presAssocID="{43FA3DB5-1082-4EED-964B-927DB0744297}" presName="chevron6" presStyleLbl="alignNode1" presStyleIdx="12" presStyleCnt="21"/>
      <dgm:spPr/>
    </dgm:pt>
    <dgm:pt modelId="{C2A5ED99-F080-446A-90DD-DBDBA05977A5}" type="pres">
      <dgm:prSet presAssocID="{43FA3DB5-1082-4EED-964B-927DB0744297}" presName="chevron7" presStyleLbl="alignNode1" presStyleIdx="13" presStyleCnt="21"/>
      <dgm:spPr/>
    </dgm:pt>
    <dgm:pt modelId="{D7C69D48-C774-4A97-8EDD-F3906374DA88}" type="pres">
      <dgm:prSet presAssocID="{43FA3DB5-1082-4EED-964B-927DB074429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764CC4B8-D525-485F-95F3-056A05406EEC}" type="pres">
      <dgm:prSet presAssocID="{42B75F8B-866D-4680-999E-E266C8D966AF}" presName="sibTrans" presStyleCnt="0"/>
      <dgm:spPr/>
    </dgm:pt>
    <dgm:pt modelId="{1663C9B3-93CE-4F0E-B0D9-2BA9157605D2}" type="pres">
      <dgm:prSet presAssocID="{8564C59E-6311-468D-979F-F12C7B57886B}" presName="parenttextcomposite" presStyleCnt="0"/>
      <dgm:spPr/>
    </dgm:pt>
    <dgm:pt modelId="{9CD06BF9-F5AA-4E8E-88D4-D70F10A0EF65}" type="pres">
      <dgm:prSet presAssocID="{8564C59E-6311-468D-979F-F12C7B57886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8BD2126D-1DBE-4197-BD6C-806C31859674}" type="pres">
      <dgm:prSet presAssocID="{8564C59E-6311-468D-979F-F12C7B57886B}" presName="composite" presStyleCnt="0"/>
      <dgm:spPr/>
    </dgm:pt>
    <dgm:pt modelId="{855E0050-2B50-4818-B3B4-0C7CE4697A07}" type="pres">
      <dgm:prSet presAssocID="{8564C59E-6311-468D-979F-F12C7B57886B}" presName="chevron1" presStyleLbl="alignNode1" presStyleIdx="14" presStyleCnt="21"/>
      <dgm:spPr/>
    </dgm:pt>
    <dgm:pt modelId="{22E708F6-8906-43EC-9412-E590B8A7B208}" type="pres">
      <dgm:prSet presAssocID="{8564C59E-6311-468D-979F-F12C7B57886B}" presName="chevron2" presStyleLbl="alignNode1" presStyleIdx="15" presStyleCnt="21"/>
      <dgm:spPr/>
    </dgm:pt>
    <dgm:pt modelId="{13D1AF50-2DF2-4138-B0B1-F83494D4756D}" type="pres">
      <dgm:prSet presAssocID="{8564C59E-6311-468D-979F-F12C7B57886B}" presName="chevron3" presStyleLbl="alignNode1" presStyleIdx="16" presStyleCnt="21"/>
      <dgm:spPr/>
    </dgm:pt>
    <dgm:pt modelId="{FB995F88-7624-435B-BCE8-59504DB1D0B8}" type="pres">
      <dgm:prSet presAssocID="{8564C59E-6311-468D-979F-F12C7B57886B}" presName="chevron4" presStyleLbl="alignNode1" presStyleIdx="17" presStyleCnt="21"/>
      <dgm:spPr/>
    </dgm:pt>
    <dgm:pt modelId="{E6DF8D52-7607-4613-91C5-00B1A562A801}" type="pres">
      <dgm:prSet presAssocID="{8564C59E-6311-468D-979F-F12C7B57886B}" presName="chevron5" presStyleLbl="alignNode1" presStyleIdx="18" presStyleCnt="21"/>
      <dgm:spPr/>
    </dgm:pt>
    <dgm:pt modelId="{A0C008B1-8403-4C6D-AEAF-55B504C84251}" type="pres">
      <dgm:prSet presAssocID="{8564C59E-6311-468D-979F-F12C7B57886B}" presName="chevron6" presStyleLbl="alignNode1" presStyleIdx="19" presStyleCnt="21"/>
      <dgm:spPr/>
    </dgm:pt>
    <dgm:pt modelId="{93C50EFE-8A41-454C-9F31-01019246FEFA}" type="pres">
      <dgm:prSet presAssocID="{8564C59E-6311-468D-979F-F12C7B57886B}" presName="chevron7" presStyleLbl="alignNode1" presStyleIdx="20" presStyleCnt="21"/>
      <dgm:spPr/>
    </dgm:pt>
    <dgm:pt modelId="{13ECCD29-B6A9-4DEB-A1E1-5597FDED30C0}" type="pres">
      <dgm:prSet presAssocID="{8564C59E-6311-468D-979F-F12C7B57886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CAC3C419-B244-438F-AA59-51CCF221F58E}" type="presOf" srcId="{B790BDEC-7D7A-440F-B5FC-6A45E7E8E8EE}" destId="{587CD684-D36E-4A70-8827-2EF811DCDF2F}" srcOrd="0" destOrd="0" presId="urn:microsoft.com/office/officeart/2008/layout/VerticalAccentList"/>
    <dgm:cxn modelId="{75351024-9797-41FD-A66F-F7909EF3C098}" type="presOf" srcId="{6D15262E-179D-4C2E-AF72-1D153BDA5394}" destId="{AA038B28-708F-40BB-A59A-1E2B51BDD17B}" srcOrd="0" destOrd="0" presId="urn:microsoft.com/office/officeart/2008/layout/VerticalAccentList"/>
    <dgm:cxn modelId="{729F9236-CD5D-4F4E-B072-DEB5112C64BE}" type="presOf" srcId="{55850E41-FCD5-40CE-977E-6F12C1999D74}" destId="{D7C69D48-C774-4A97-8EDD-F3906374DA88}" srcOrd="0" destOrd="0" presId="urn:microsoft.com/office/officeart/2008/layout/VerticalAccentList"/>
    <dgm:cxn modelId="{F9A2FC45-6796-41E3-8784-7C0CA5DF1C39}" srcId="{B07205D8-9321-4FA2-B861-566A712F44EE}" destId="{8564C59E-6311-468D-979F-F12C7B57886B}" srcOrd="2" destOrd="0" parTransId="{C2A75B01-86E3-43C8-9611-68B5DD77D6D6}" sibTransId="{10909355-2DC7-4CA4-9F59-DC4C614665F8}"/>
    <dgm:cxn modelId="{0E360C52-BC67-4971-B0D6-5EF62C4597AC}" srcId="{B790BDEC-7D7A-440F-B5FC-6A45E7E8E8EE}" destId="{6D15262E-179D-4C2E-AF72-1D153BDA5394}" srcOrd="0" destOrd="0" parTransId="{240FDF47-FBA1-4BFD-97DE-3933A8F1CC00}" sibTransId="{9FC34121-BD26-4677-AEA1-E023DE9243F0}"/>
    <dgm:cxn modelId="{C3F22553-A58B-43B9-9F9F-1B96D8877D6B}" srcId="{B07205D8-9321-4FA2-B861-566A712F44EE}" destId="{B790BDEC-7D7A-440F-B5FC-6A45E7E8E8EE}" srcOrd="0" destOrd="0" parTransId="{C6DF5076-B70B-4B15-BE00-C154B0D477FE}" sibTransId="{93D449E4-C95A-48D2-81B9-09741C7B561C}"/>
    <dgm:cxn modelId="{B18B6873-3AA5-4BD4-A324-3B7FD70C8E3C}" type="presOf" srcId="{B07205D8-9321-4FA2-B861-566A712F44EE}" destId="{658198A3-897A-4C4F-9A32-F948666D84F7}" srcOrd="0" destOrd="0" presId="urn:microsoft.com/office/officeart/2008/layout/VerticalAccentList"/>
    <dgm:cxn modelId="{F2808578-6F2F-47C6-9BD4-6DA801FD1A6A}" srcId="{B07205D8-9321-4FA2-B861-566A712F44EE}" destId="{43FA3DB5-1082-4EED-964B-927DB0744297}" srcOrd="1" destOrd="0" parTransId="{C45667B3-9145-4EE5-802E-99D3EA0DA551}" sibTransId="{42B75F8B-866D-4680-999E-E266C8D966AF}"/>
    <dgm:cxn modelId="{B3A9C67F-AE62-4691-AC76-5AE259845EE7}" type="presOf" srcId="{7202AF70-A21D-4284-B020-377520AB0BFF}" destId="{13ECCD29-B6A9-4DEB-A1E1-5597FDED30C0}" srcOrd="0" destOrd="0" presId="urn:microsoft.com/office/officeart/2008/layout/VerticalAccentList"/>
    <dgm:cxn modelId="{51A008A8-B77A-4F2D-AE29-B4F8163EDD72}" type="presOf" srcId="{43FA3DB5-1082-4EED-964B-927DB0744297}" destId="{C1114C6D-74CB-464F-912E-8E938CFACDF8}" srcOrd="0" destOrd="0" presId="urn:microsoft.com/office/officeart/2008/layout/VerticalAccentList"/>
    <dgm:cxn modelId="{E5E8A6C6-04E4-4CC4-88EB-46A79C47D747}" srcId="{8564C59E-6311-468D-979F-F12C7B57886B}" destId="{7202AF70-A21D-4284-B020-377520AB0BFF}" srcOrd="0" destOrd="0" parTransId="{4941C07B-3A6A-4AA2-A857-F3666C9E4D38}" sibTransId="{AE5F0CBC-1B52-4B95-BA39-29182AB5A286}"/>
    <dgm:cxn modelId="{5F03AACA-8B73-4B3F-800C-96B4FE4727EE}" type="presOf" srcId="{8564C59E-6311-468D-979F-F12C7B57886B}" destId="{9CD06BF9-F5AA-4E8E-88D4-D70F10A0EF65}" srcOrd="0" destOrd="0" presId="urn:microsoft.com/office/officeart/2008/layout/VerticalAccentList"/>
    <dgm:cxn modelId="{E1C8E4D1-271F-4CDE-9AC9-03DE4C80B590}" srcId="{43FA3DB5-1082-4EED-964B-927DB0744297}" destId="{55850E41-FCD5-40CE-977E-6F12C1999D74}" srcOrd="0" destOrd="0" parTransId="{50CDF303-E5E6-4BA2-900C-559A56737BA0}" sibTransId="{AAAF1629-BBAC-4D45-9627-43B32CE046B3}"/>
    <dgm:cxn modelId="{F9B78821-94B1-4E57-93DB-85DDEBBE79FC}" type="presParOf" srcId="{658198A3-897A-4C4F-9A32-F948666D84F7}" destId="{23C520AD-5BCF-4A5A-8FBC-F32713D70CA7}" srcOrd="0" destOrd="0" presId="urn:microsoft.com/office/officeart/2008/layout/VerticalAccentList"/>
    <dgm:cxn modelId="{2630F6C5-23DD-4B2A-98DA-9EF78ABC1507}" type="presParOf" srcId="{23C520AD-5BCF-4A5A-8FBC-F32713D70CA7}" destId="{587CD684-D36E-4A70-8827-2EF811DCDF2F}" srcOrd="0" destOrd="0" presId="urn:microsoft.com/office/officeart/2008/layout/VerticalAccentList"/>
    <dgm:cxn modelId="{1F181FFE-B13E-43E9-A826-D066866AD8D6}" type="presParOf" srcId="{658198A3-897A-4C4F-9A32-F948666D84F7}" destId="{545B45C9-2EDC-4DFD-A2DD-A4335E286124}" srcOrd="1" destOrd="0" presId="urn:microsoft.com/office/officeart/2008/layout/VerticalAccentList"/>
    <dgm:cxn modelId="{4324B7E4-C73E-492B-BCC7-8C84F2AD98F9}" type="presParOf" srcId="{545B45C9-2EDC-4DFD-A2DD-A4335E286124}" destId="{CFC50230-E460-448A-8ADE-9F27305A4E78}" srcOrd="0" destOrd="0" presId="urn:microsoft.com/office/officeart/2008/layout/VerticalAccentList"/>
    <dgm:cxn modelId="{F61E5C2A-3E5A-4CA9-8370-3791697E08CB}" type="presParOf" srcId="{545B45C9-2EDC-4DFD-A2DD-A4335E286124}" destId="{799DE4F7-66D4-4566-B213-1762065F3E77}" srcOrd="1" destOrd="0" presId="urn:microsoft.com/office/officeart/2008/layout/VerticalAccentList"/>
    <dgm:cxn modelId="{B6DB6099-DAAC-44B4-A177-911418403A2B}" type="presParOf" srcId="{545B45C9-2EDC-4DFD-A2DD-A4335E286124}" destId="{2D405E46-5105-465A-9DF9-F26E22DD6E80}" srcOrd="2" destOrd="0" presId="urn:microsoft.com/office/officeart/2008/layout/VerticalAccentList"/>
    <dgm:cxn modelId="{9BE8E839-B68D-4503-AAE8-78C23794755A}" type="presParOf" srcId="{545B45C9-2EDC-4DFD-A2DD-A4335E286124}" destId="{D8493AB4-4AF9-41F9-AE5F-2BABA89CED8B}" srcOrd="3" destOrd="0" presId="urn:microsoft.com/office/officeart/2008/layout/VerticalAccentList"/>
    <dgm:cxn modelId="{F5779A94-1783-4770-A681-A83EF4B67931}" type="presParOf" srcId="{545B45C9-2EDC-4DFD-A2DD-A4335E286124}" destId="{E2B12DF3-CB76-4F2A-9D31-C895695E6ED5}" srcOrd="4" destOrd="0" presId="urn:microsoft.com/office/officeart/2008/layout/VerticalAccentList"/>
    <dgm:cxn modelId="{E04B8B18-A687-4F9D-8140-2D406E4F0B9E}" type="presParOf" srcId="{545B45C9-2EDC-4DFD-A2DD-A4335E286124}" destId="{851ADD81-A316-4CBA-AF7B-CC8AC6740724}" srcOrd="5" destOrd="0" presId="urn:microsoft.com/office/officeart/2008/layout/VerticalAccentList"/>
    <dgm:cxn modelId="{6CCF2009-857D-4883-B6E3-A9EE0A9ECE8A}" type="presParOf" srcId="{545B45C9-2EDC-4DFD-A2DD-A4335E286124}" destId="{69BC8C68-BC15-459D-A4EB-F3AF49555796}" srcOrd="6" destOrd="0" presId="urn:microsoft.com/office/officeart/2008/layout/VerticalAccentList"/>
    <dgm:cxn modelId="{68669F00-3D66-4DD7-AA8B-FD29833583AE}" type="presParOf" srcId="{545B45C9-2EDC-4DFD-A2DD-A4335E286124}" destId="{AA038B28-708F-40BB-A59A-1E2B51BDD17B}" srcOrd="7" destOrd="0" presId="urn:microsoft.com/office/officeart/2008/layout/VerticalAccentList"/>
    <dgm:cxn modelId="{70DEC24E-164D-4EE6-A359-9BC9E19BD498}" type="presParOf" srcId="{658198A3-897A-4C4F-9A32-F948666D84F7}" destId="{F7A5B4E7-797C-43F9-A653-47C3F5C87856}" srcOrd="2" destOrd="0" presId="urn:microsoft.com/office/officeart/2008/layout/VerticalAccentList"/>
    <dgm:cxn modelId="{A1618D21-4768-4BF2-945F-4545F77020C0}" type="presParOf" srcId="{658198A3-897A-4C4F-9A32-F948666D84F7}" destId="{A4500578-309E-42F1-ACEC-32903AF44261}" srcOrd="3" destOrd="0" presId="urn:microsoft.com/office/officeart/2008/layout/VerticalAccentList"/>
    <dgm:cxn modelId="{8A06EAB3-47D9-482F-B477-0E5544EA234E}" type="presParOf" srcId="{A4500578-309E-42F1-ACEC-32903AF44261}" destId="{C1114C6D-74CB-464F-912E-8E938CFACDF8}" srcOrd="0" destOrd="0" presId="urn:microsoft.com/office/officeart/2008/layout/VerticalAccentList"/>
    <dgm:cxn modelId="{73B6A159-954C-4910-866E-5B9737CB3B19}" type="presParOf" srcId="{658198A3-897A-4C4F-9A32-F948666D84F7}" destId="{3BAEC73F-CBB3-4F3A-8474-6734A6E7EE93}" srcOrd="4" destOrd="0" presId="urn:microsoft.com/office/officeart/2008/layout/VerticalAccentList"/>
    <dgm:cxn modelId="{C9629A05-677D-430B-A95A-EBEDD7E73172}" type="presParOf" srcId="{3BAEC73F-CBB3-4F3A-8474-6734A6E7EE93}" destId="{E939641B-DDBB-4B95-8B26-B5D921F4C399}" srcOrd="0" destOrd="0" presId="urn:microsoft.com/office/officeart/2008/layout/VerticalAccentList"/>
    <dgm:cxn modelId="{B4303814-B1CE-4D4F-86C4-D24B3BC5C0CF}" type="presParOf" srcId="{3BAEC73F-CBB3-4F3A-8474-6734A6E7EE93}" destId="{01D1A633-46CD-4BF8-B4B9-0FDE618DA08D}" srcOrd="1" destOrd="0" presId="urn:microsoft.com/office/officeart/2008/layout/VerticalAccentList"/>
    <dgm:cxn modelId="{C7D5101E-6C04-479E-B23E-E4C9C06D2B83}" type="presParOf" srcId="{3BAEC73F-CBB3-4F3A-8474-6734A6E7EE93}" destId="{8FC71F77-DE56-48E0-9A10-353675AD0457}" srcOrd="2" destOrd="0" presId="urn:microsoft.com/office/officeart/2008/layout/VerticalAccentList"/>
    <dgm:cxn modelId="{9FD1C1B9-F6AD-48E2-98CB-8516D8A0A893}" type="presParOf" srcId="{3BAEC73F-CBB3-4F3A-8474-6734A6E7EE93}" destId="{3A4D6C60-894E-46B9-B59A-E1F258E26E2D}" srcOrd="3" destOrd="0" presId="urn:microsoft.com/office/officeart/2008/layout/VerticalAccentList"/>
    <dgm:cxn modelId="{1BAC2B4B-21BF-46ED-85EC-EA01D6065501}" type="presParOf" srcId="{3BAEC73F-CBB3-4F3A-8474-6734A6E7EE93}" destId="{370176D3-6A62-455A-84C6-4EE8A1BED06B}" srcOrd="4" destOrd="0" presId="urn:microsoft.com/office/officeart/2008/layout/VerticalAccentList"/>
    <dgm:cxn modelId="{A39442E0-5D7E-4A35-9427-904A26B0B8A9}" type="presParOf" srcId="{3BAEC73F-CBB3-4F3A-8474-6734A6E7EE93}" destId="{E83BA009-4C58-4CCA-A735-7B5E9534C3BC}" srcOrd="5" destOrd="0" presId="urn:microsoft.com/office/officeart/2008/layout/VerticalAccentList"/>
    <dgm:cxn modelId="{63D71CE6-048C-40BF-B6E4-F38E8E2C9CD8}" type="presParOf" srcId="{3BAEC73F-CBB3-4F3A-8474-6734A6E7EE93}" destId="{C2A5ED99-F080-446A-90DD-DBDBA05977A5}" srcOrd="6" destOrd="0" presId="urn:microsoft.com/office/officeart/2008/layout/VerticalAccentList"/>
    <dgm:cxn modelId="{C4E01351-967A-4842-A260-6A1FA594AC1A}" type="presParOf" srcId="{3BAEC73F-CBB3-4F3A-8474-6734A6E7EE93}" destId="{D7C69D48-C774-4A97-8EDD-F3906374DA88}" srcOrd="7" destOrd="0" presId="urn:microsoft.com/office/officeart/2008/layout/VerticalAccentList"/>
    <dgm:cxn modelId="{40593C60-4C9D-434B-A0B4-600499AB1206}" type="presParOf" srcId="{658198A3-897A-4C4F-9A32-F948666D84F7}" destId="{764CC4B8-D525-485F-95F3-056A05406EEC}" srcOrd="5" destOrd="0" presId="urn:microsoft.com/office/officeart/2008/layout/VerticalAccentList"/>
    <dgm:cxn modelId="{5F69BF51-B04D-45B7-81C1-8762DF8AC1B0}" type="presParOf" srcId="{658198A3-897A-4C4F-9A32-F948666D84F7}" destId="{1663C9B3-93CE-4F0E-B0D9-2BA9157605D2}" srcOrd="6" destOrd="0" presId="urn:microsoft.com/office/officeart/2008/layout/VerticalAccentList"/>
    <dgm:cxn modelId="{D156640D-05CE-41A4-AA1C-307B0FBE3151}" type="presParOf" srcId="{1663C9B3-93CE-4F0E-B0D9-2BA9157605D2}" destId="{9CD06BF9-F5AA-4E8E-88D4-D70F10A0EF65}" srcOrd="0" destOrd="0" presId="urn:microsoft.com/office/officeart/2008/layout/VerticalAccentList"/>
    <dgm:cxn modelId="{0D78AB2E-4CE7-4CEF-BB2E-568FC80F4EB4}" type="presParOf" srcId="{658198A3-897A-4C4F-9A32-F948666D84F7}" destId="{8BD2126D-1DBE-4197-BD6C-806C31859674}" srcOrd="7" destOrd="0" presId="urn:microsoft.com/office/officeart/2008/layout/VerticalAccentList"/>
    <dgm:cxn modelId="{8107D77A-1E74-4728-9729-9581FD5B5558}" type="presParOf" srcId="{8BD2126D-1DBE-4197-BD6C-806C31859674}" destId="{855E0050-2B50-4818-B3B4-0C7CE4697A07}" srcOrd="0" destOrd="0" presId="urn:microsoft.com/office/officeart/2008/layout/VerticalAccentList"/>
    <dgm:cxn modelId="{16E68C96-D3E2-40E8-95F3-8ABDABE3A8A3}" type="presParOf" srcId="{8BD2126D-1DBE-4197-BD6C-806C31859674}" destId="{22E708F6-8906-43EC-9412-E590B8A7B208}" srcOrd="1" destOrd="0" presId="urn:microsoft.com/office/officeart/2008/layout/VerticalAccentList"/>
    <dgm:cxn modelId="{8ABCACA2-3689-4CE3-8233-B4FA82548AB3}" type="presParOf" srcId="{8BD2126D-1DBE-4197-BD6C-806C31859674}" destId="{13D1AF50-2DF2-4138-B0B1-F83494D4756D}" srcOrd="2" destOrd="0" presId="urn:microsoft.com/office/officeart/2008/layout/VerticalAccentList"/>
    <dgm:cxn modelId="{F0900B51-D0D5-4F8C-8DDA-BFB8DFE374F9}" type="presParOf" srcId="{8BD2126D-1DBE-4197-BD6C-806C31859674}" destId="{FB995F88-7624-435B-BCE8-59504DB1D0B8}" srcOrd="3" destOrd="0" presId="urn:microsoft.com/office/officeart/2008/layout/VerticalAccentList"/>
    <dgm:cxn modelId="{1534E1CC-E187-4E43-8DCC-D5D5BF3240F8}" type="presParOf" srcId="{8BD2126D-1DBE-4197-BD6C-806C31859674}" destId="{E6DF8D52-7607-4613-91C5-00B1A562A801}" srcOrd="4" destOrd="0" presId="urn:microsoft.com/office/officeart/2008/layout/VerticalAccentList"/>
    <dgm:cxn modelId="{30EB996A-7826-4862-BD72-4216CE9FBE5E}" type="presParOf" srcId="{8BD2126D-1DBE-4197-BD6C-806C31859674}" destId="{A0C008B1-8403-4C6D-AEAF-55B504C84251}" srcOrd="5" destOrd="0" presId="urn:microsoft.com/office/officeart/2008/layout/VerticalAccentList"/>
    <dgm:cxn modelId="{123C5BA3-ACE1-46B2-83B2-122B4D89EA62}" type="presParOf" srcId="{8BD2126D-1DBE-4197-BD6C-806C31859674}" destId="{93C50EFE-8A41-454C-9F31-01019246FEFA}" srcOrd="6" destOrd="0" presId="urn:microsoft.com/office/officeart/2008/layout/VerticalAccentList"/>
    <dgm:cxn modelId="{95A8720E-1F10-4189-BDBD-2296F7E90482}" type="presParOf" srcId="{8BD2126D-1DBE-4197-BD6C-806C31859674}" destId="{13ECCD29-B6A9-4DEB-A1E1-5597FDED30C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223D4A-B623-4408-B367-86A6F54B5B1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ED853F6C-4816-4C73-8079-7C8696DF54B1}">
      <dgm:prSet phldrT="[Texto]"/>
      <dgm:spPr/>
      <dgm:t>
        <a:bodyPr/>
        <a:lstStyle/>
        <a:p>
          <a:r>
            <a:rPr lang="es-CL" dirty="0"/>
            <a:t>¿</a:t>
          </a:r>
          <a:r>
            <a:rPr lang="es-CL" dirty="0">
              <a:latin typeface="Berlin Sans FB Demi" pitchFamily="34" charset="0"/>
            </a:rPr>
            <a:t>Cómo hacer un organizador visual?</a:t>
          </a:r>
        </a:p>
      </dgm:t>
    </dgm:pt>
    <dgm:pt modelId="{39F4F5A8-7F9B-4042-9DDF-87494BA03B58}" type="parTrans" cxnId="{EC846D8B-279C-470E-8E80-4F763E747479}">
      <dgm:prSet/>
      <dgm:spPr/>
      <dgm:t>
        <a:bodyPr/>
        <a:lstStyle/>
        <a:p>
          <a:endParaRPr lang="es-CL"/>
        </a:p>
      </dgm:t>
    </dgm:pt>
    <dgm:pt modelId="{84FC6499-DF9C-4F2F-B7E2-1667D97875D3}" type="sibTrans" cxnId="{EC846D8B-279C-470E-8E80-4F763E747479}">
      <dgm:prSet/>
      <dgm:spPr/>
      <dgm:t>
        <a:bodyPr/>
        <a:lstStyle/>
        <a:p>
          <a:endParaRPr lang="es-CL"/>
        </a:p>
      </dgm:t>
    </dgm:pt>
    <dgm:pt modelId="{7F1BEC60-4785-4E16-A8DF-3946336DA859}">
      <dgm:prSet phldrT="[Texto]"/>
      <dgm:spPr/>
      <dgm:t>
        <a:bodyPr/>
        <a:lstStyle/>
        <a:p>
          <a:r>
            <a:rPr lang="es-CL" dirty="0">
              <a:latin typeface="Berlin Sans FB Demi" pitchFamily="34" charset="0"/>
            </a:rPr>
            <a:t>Debemos reconocer sus partes, y la función que cumplen dentro del texto, para luego organizarlas de acuerdo a su estructura.</a:t>
          </a:r>
        </a:p>
      </dgm:t>
    </dgm:pt>
    <dgm:pt modelId="{72253305-50BC-4D95-A1B9-8007507A9CB4}" type="parTrans" cxnId="{99A34500-5D9D-468A-93E9-23A42623C96A}">
      <dgm:prSet/>
      <dgm:spPr/>
      <dgm:t>
        <a:bodyPr/>
        <a:lstStyle/>
        <a:p>
          <a:endParaRPr lang="es-CL"/>
        </a:p>
      </dgm:t>
    </dgm:pt>
    <dgm:pt modelId="{5E881C3E-45F9-4FFC-AE6D-32AFC2257E96}" type="sibTrans" cxnId="{99A34500-5D9D-468A-93E9-23A42623C96A}">
      <dgm:prSet/>
      <dgm:spPr/>
      <dgm:t>
        <a:bodyPr/>
        <a:lstStyle/>
        <a:p>
          <a:endParaRPr lang="es-CL"/>
        </a:p>
      </dgm:t>
    </dgm:pt>
    <dgm:pt modelId="{385CFBCF-49FC-4F7E-9297-602CAD5EAE2A}" type="pres">
      <dgm:prSet presAssocID="{D1223D4A-B623-4408-B367-86A6F54B5B18}" presName="Name0" presStyleCnt="0">
        <dgm:presLayoutVars>
          <dgm:dir/>
          <dgm:animLvl val="lvl"/>
          <dgm:resizeHandles val="exact"/>
        </dgm:presLayoutVars>
      </dgm:prSet>
      <dgm:spPr/>
    </dgm:pt>
    <dgm:pt modelId="{CFD23E9F-5FF1-4674-B542-237D65A83175}" type="pres">
      <dgm:prSet presAssocID="{ED853F6C-4816-4C73-8079-7C8696DF54B1}" presName="composite" presStyleCnt="0"/>
      <dgm:spPr/>
    </dgm:pt>
    <dgm:pt modelId="{EA055C13-3335-4168-97BC-685CC6F5AAF2}" type="pres">
      <dgm:prSet presAssocID="{ED853F6C-4816-4C73-8079-7C8696DF54B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4AC980D-0E1F-4CFC-A631-98BA248D000A}" type="pres">
      <dgm:prSet presAssocID="{ED853F6C-4816-4C73-8079-7C8696DF54B1}" presName="desTx" presStyleLbl="alignAccFollowNode1" presStyleIdx="0" presStyleCnt="1" custScaleY="100000">
        <dgm:presLayoutVars>
          <dgm:bulletEnabled val="1"/>
        </dgm:presLayoutVars>
      </dgm:prSet>
      <dgm:spPr/>
    </dgm:pt>
  </dgm:ptLst>
  <dgm:cxnLst>
    <dgm:cxn modelId="{99A34500-5D9D-468A-93E9-23A42623C96A}" srcId="{ED853F6C-4816-4C73-8079-7C8696DF54B1}" destId="{7F1BEC60-4785-4E16-A8DF-3946336DA859}" srcOrd="0" destOrd="0" parTransId="{72253305-50BC-4D95-A1B9-8007507A9CB4}" sibTransId="{5E881C3E-45F9-4FFC-AE6D-32AFC2257E96}"/>
    <dgm:cxn modelId="{0EC6786E-605D-4C9A-AB23-D620B5B31382}" type="presOf" srcId="{ED853F6C-4816-4C73-8079-7C8696DF54B1}" destId="{EA055C13-3335-4168-97BC-685CC6F5AAF2}" srcOrd="0" destOrd="0" presId="urn:microsoft.com/office/officeart/2005/8/layout/hList1"/>
    <dgm:cxn modelId="{EC846D8B-279C-470E-8E80-4F763E747479}" srcId="{D1223D4A-B623-4408-B367-86A6F54B5B18}" destId="{ED853F6C-4816-4C73-8079-7C8696DF54B1}" srcOrd="0" destOrd="0" parTransId="{39F4F5A8-7F9B-4042-9DDF-87494BA03B58}" sibTransId="{84FC6499-DF9C-4F2F-B7E2-1667D97875D3}"/>
    <dgm:cxn modelId="{09CEB7DA-5B32-479E-AE85-1BCAB975FD35}" type="presOf" srcId="{D1223D4A-B623-4408-B367-86A6F54B5B18}" destId="{385CFBCF-49FC-4F7E-9297-602CAD5EAE2A}" srcOrd="0" destOrd="0" presId="urn:microsoft.com/office/officeart/2005/8/layout/hList1"/>
    <dgm:cxn modelId="{3342B6F6-EEFE-42F2-ABDA-BD5680FE5531}" type="presOf" srcId="{7F1BEC60-4785-4E16-A8DF-3946336DA859}" destId="{74AC980D-0E1F-4CFC-A631-98BA248D000A}" srcOrd="0" destOrd="0" presId="urn:microsoft.com/office/officeart/2005/8/layout/hList1"/>
    <dgm:cxn modelId="{019FCB4F-0C2E-4253-85BF-2888741AA5FD}" type="presParOf" srcId="{385CFBCF-49FC-4F7E-9297-602CAD5EAE2A}" destId="{CFD23E9F-5FF1-4674-B542-237D65A83175}" srcOrd="0" destOrd="0" presId="urn:microsoft.com/office/officeart/2005/8/layout/hList1"/>
    <dgm:cxn modelId="{A8CEFB32-6279-42F6-89BA-D8C6471BAC55}" type="presParOf" srcId="{CFD23E9F-5FF1-4674-B542-237D65A83175}" destId="{EA055C13-3335-4168-97BC-685CC6F5AAF2}" srcOrd="0" destOrd="0" presId="urn:microsoft.com/office/officeart/2005/8/layout/hList1"/>
    <dgm:cxn modelId="{CB8802E3-5B35-4335-A557-D915B10DB580}" type="presParOf" srcId="{CFD23E9F-5FF1-4674-B542-237D65A83175}" destId="{74AC980D-0E1F-4CFC-A631-98BA248D00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41974-2565-471A-8C1A-746E895F0B7C}">
      <dsp:nvSpPr>
        <dsp:cNvPr id="0" name=""/>
        <dsp:cNvSpPr/>
      </dsp:nvSpPr>
      <dsp:spPr>
        <a:xfrm>
          <a:off x="0" y="26562"/>
          <a:ext cx="7353837" cy="459614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D0879-1141-4711-BD9B-38C4CD6A2F51}">
      <dsp:nvSpPr>
        <dsp:cNvPr id="0" name=""/>
        <dsp:cNvSpPr/>
      </dsp:nvSpPr>
      <dsp:spPr>
        <a:xfrm>
          <a:off x="933937" y="3198824"/>
          <a:ext cx="191199" cy="1911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394F1-EAE9-4F6B-BE11-0D3E2703E6F2}">
      <dsp:nvSpPr>
        <dsp:cNvPr id="0" name=""/>
        <dsp:cNvSpPr/>
      </dsp:nvSpPr>
      <dsp:spPr>
        <a:xfrm>
          <a:off x="0" y="2251240"/>
          <a:ext cx="2194699" cy="132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1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Berlin Sans FB Demi" pitchFamily="34" charset="0"/>
            </a:rPr>
            <a:t>¿Qué aprenderemos?</a:t>
          </a:r>
        </a:p>
      </dsp:txBody>
      <dsp:txXfrm>
        <a:off x="0" y="2251240"/>
        <a:ext cx="2194699" cy="1328286"/>
      </dsp:txXfrm>
    </dsp:sp>
    <dsp:sp modelId="{E687989B-2F7A-44D6-A9D7-1B05E5E85680}">
      <dsp:nvSpPr>
        <dsp:cNvPr id="0" name=""/>
        <dsp:cNvSpPr/>
      </dsp:nvSpPr>
      <dsp:spPr>
        <a:xfrm>
          <a:off x="2621642" y="1949591"/>
          <a:ext cx="345630" cy="34563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E2FF4-36A4-4BE3-91FE-3B6C8B2F4E2A}">
      <dsp:nvSpPr>
        <dsp:cNvPr id="0" name=""/>
        <dsp:cNvSpPr/>
      </dsp:nvSpPr>
      <dsp:spPr>
        <a:xfrm>
          <a:off x="2546601" y="2122406"/>
          <a:ext cx="2260634" cy="250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4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Berlin Sans FB Demi" pitchFamily="34" charset="0"/>
            </a:rPr>
            <a:t>¿Cómo lo aprenderemos?</a:t>
          </a:r>
        </a:p>
      </dsp:txBody>
      <dsp:txXfrm>
        <a:off x="2546601" y="2122406"/>
        <a:ext cx="2260634" cy="2500304"/>
      </dsp:txXfrm>
    </dsp:sp>
    <dsp:sp modelId="{AF03B2C8-78F4-4D66-9C9E-AA7E39F3B0F9}">
      <dsp:nvSpPr>
        <dsp:cNvPr id="0" name=""/>
        <dsp:cNvSpPr/>
      </dsp:nvSpPr>
      <dsp:spPr>
        <a:xfrm>
          <a:off x="4651301" y="1189388"/>
          <a:ext cx="477999" cy="47799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42138-1D1B-490E-AE03-65F691641251}">
      <dsp:nvSpPr>
        <dsp:cNvPr id="0" name=""/>
        <dsp:cNvSpPr/>
      </dsp:nvSpPr>
      <dsp:spPr>
        <a:xfrm>
          <a:off x="4460578" y="1428388"/>
          <a:ext cx="2624366" cy="3194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28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Berlin Sans FB Demi" pitchFamily="34" charset="0"/>
            </a:rPr>
            <a:t>¿Para qué lo aprenderemos?</a:t>
          </a:r>
        </a:p>
      </dsp:txBody>
      <dsp:txXfrm>
        <a:off x="4460578" y="1428388"/>
        <a:ext cx="2624366" cy="3194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CFEAF-49F9-4443-8602-DE464A6228F0}">
      <dsp:nvSpPr>
        <dsp:cNvPr id="0" name=""/>
        <dsp:cNvSpPr/>
      </dsp:nvSpPr>
      <dsp:spPr>
        <a:xfrm>
          <a:off x="3055113" y="2292812"/>
          <a:ext cx="2802326" cy="2802326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latin typeface="Berlin Sans FB Demi" panose="020E0802020502020306" pitchFamily="34" charset="0"/>
            </a:rPr>
            <a:t>Clara </a:t>
          </a:r>
        </a:p>
      </dsp:txBody>
      <dsp:txXfrm>
        <a:off x="3618505" y="2949243"/>
        <a:ext cx="1675542" cy="1440454"/>
      </dsp:txXfrm>
    </dsp:sp>
    <dsp:sp modelId="{390C341C-0043-4CF8-B3BE-8D086ACF3B56}">
      <dsp:nvSpPr>
        <dsp:cNvPr id="0" name=""/>
        <dsp:cNvSpPr/>
      </dsp:nvSpPr>
      <dsp:spPr>
        <a:xfrm>
          <a:off x="1424669" y="1630444"/>
          <a:ext cx="2038055" cy="2038055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latin typeface="Berlin Sans FB Demi" panose="020E0802020502020306" pitchFamily="34" charset="0"/>
            </a:rPr>
            <a:t>Sencilla </a:t>
          </a:r>
        </a:p>
      </dsp:txBody>
      <dsp:txXfrm>
        <a:off x="1937755" y="2146632"/>
        <a:ext cx="1011883" cy="1005679"/>
      </dsp:txXfrm>
    </dsp:sp>
    <dsp:sp modelId="{ECB0403E-06A5-41B5-94D6-B6733988C0D5}">
      <dsp:nvSpPr>
        <dsp:cNvPr id="0" name=""/>
        <dsp:cNvSpPr/>
      </dsp:nvSpPr>
      <dsp:spPr>
        <a:xfrm rot="20700000">
          <a:off x="2368314" y="277414"/>
          <a:ext cx="2392625" cy="1890838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latin typeface="Berlin Sans FB Demi" panose="020E0802020502020306" pitchFamily="34" charset="0"/>
            </a:rPr>
            <a:t>detallada</a:t>
          </a:r>
        </a:p>
      </dsp:txBody>
      <dsp:txXfrm rot="-20700000">
        <a:off x="2922849" y="662368"/>
        <a:ext cx="1283555" cy="1120930"/>
      </dsp:txXfrm>
    </dsp:sp>
    <dsp:sp modelId="{F682658D-6A84-4ACD-A3B5-ADA821D20498}">
      <dsp:nvSpPr>
        <dsp:cNvPr id="0" name=""/>
        <dsp:cNvSpPr/>
      </dsp:nvSpPr>
      <dsp:spPr>
        <a:xfrm>
          <a:off x="2849649" y="1864226"/>
          <a:ext cx="3586977" cy="3586977"/>
        </a:xfrm>
        <a:prstGeom prst="circularArrow">
          <a:avLst>
            <a:gd name="adj1" fmla="val 4687"/>
            <a:gd name="adj2" fmla="val 299029"/>
            <a:gd name="adj3" fmla="val 2534165"/>
            <a:gd name="adj4" fmla="val 1582303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305D3-B8D2-45D2-9F0A-5187D13D7D1B}">
      <dsp:nvSpPr>
        <dsp:cNvPr id="0" name=""/>
        <dsp:cNvSpPr/>
      </dsp:nvSpPr>
      <dsp:spPr>
        <a:xfrm>
          <a:off x="1063733" y="1175633"/>
          <a:ext cx="2606163" cy="26061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06106-2D05-47B3-95BE-94AEFA437365}">
      <dsp:nvSpPr>
        <dsp:cNvPr id="0" name=""/>
        <dsp:cNvSpPr/>
      </dsp:nvSpPr>
      <dsp:spPr>
        <a:xfrm>
          <a:off x="2104289" y="-216863"/>
          <a:ext cx="2809969" cy="28099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CD684-D36E-4A70-8827-2EF811DCDF2F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>
              <a:latin typeface="Aharoni" pitchFamily="2" charset="-79"/>
              <a:cs typeface="Aharoni" pitchFamily="2" charset="-79"/>
            </a:rPr>
            <a:t>¿Qué es?</a:t>
          </a:r>
        </a:p>
      </dsp:txBody>
      <dsp:txXfrm>
        <a:off x="661227" y="442"/>
        <a:ext cx="6315075" cy="574097"/>
      </dsp:txXfrm>
    </dsp:sp>
    <dsp:sp modelId="{CFC50230-E460-448A-8ADE-9F27305A4E78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DE4F7-66D4-4566-B213-1762065F3E77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519785"/>
            <a:satOff val="-2398"/>
            <a:lumOff val="88"/>
            <a:alphaOff val="0"/>
          </a:schemeClr>
        </a:solidFill>
        <a:ln w="12700" cap="flat" cmpd="sng" algn="ctr">
          <a:solidFill>
            <a:schemeClr val="accent4">
              <a:hueOff val="519785"/>
              <a:satOff val="-2398"/>
              <a:lumOff val="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05E46-5105-465A-9DF9-F26E22DD6E80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1039569"/>
            <a:satOff val="-4797"/>
            <a:lumOff val="177"/>
            <a:alphaOff val="0"/>
          </a:schemeClr>
        </a:solidFill>
        <a:ln w="12700" cap="flat" cmpd="sng" algn="ctr">
          <a:solidFill>
            <a:schemeClr val="accent4">
              <a:hueOff val="1039569"/>
              <a:satOff val="-4797"/>
              <a:lumOff val="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93AB4-4AF9-41F9-AE5F-2BABA89CED8B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1559354"/>
            <a:satOff val="-7195"/>
            <a:lumOff val="265"/>
            <a:alphaOff val="0"/>
          </a:schemeClr>
        </a:solidFill>
        <a:ln w="12700" cap="flat" cmpd="sng" algn="ctr">
          <a:solidFill>
            <a:schemeClr val="accent4">
              <a:hueOff val="1559354"/>
              <a:satOff val="-7195"/>
              <a:lumOff val="2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12DF3-CB76-4F2A-9D31-C895695E6ED5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ADD81-A316-4CBA-AF7B-CC8AC6740724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C8C68-BC15-459D-A4EB-F3AF49555796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3118708"/>
            <a:satOff val="-14390"/>
            <a:lumOff val="530"/>
            <a:alphaOff val="0"/>
          </a:schemeClr>
        </a:solidFill>
        <a:ln w="12700" cap="flat" cmpd="sng" algn="ctr">
          <a:solidFill>
            <a:schemeClr val="accent4">
              <a:hueOff val="3118708"/>
              <a:satOff val="-14390"/>
              <a:lumOff val="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38B28-708F-40BB-A59A-1E2B51BDD17B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>
              <a:latin typeface="Aharoni" pitchFamily="2" charset="-79"/>
              <a:cs typeface="Aharoni" pitchFamily="2" charset="-79"/>
            </a:rPr>
            <a:t>Es una representación visual de un contenido.</a:t>
          </a:r>
        </a:p>
      </dsp:txBody>
      <dsp:txXfrm>
        <a:off x="661227" y="691486"/>
        <a:ext cx="6397170" cy="935566"/>
      </dsp:txXfrm>
    </dsp:sp>
    <dsp:sp modelId="{C1114C6D-74CB-464F-912E-8E938CFACDF8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>
              <a:latin typeface="Aharoni" pitchFamily="2" charset="-79"/>
              <a:cs typeface="Aharoni" pitchFamily="2" charset="-79"/>
            </a:rPr>
            <a:t>¿Cuál es su propósito?</a:t>
          </a:r>
        </a:p>
      </dsp:txBody>
      <dsp:txXfrm>
        <a:off x="661227" y="1837555"/>
        <a:ext cx="6315075" cy="574097"/>
      </dsp:txXfrm>
    </dsp:sp>
    <dsp:sp modelId="{E939641B-DDBB-4B95-8B26-B5D921F4C399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3638492"/>
            <a:satOff val="-16789"/>
            <a:lumOff val="618"/>
            <a:alphaOff val="0"/>
          </a:schemeClr>
        </a:solidFill>
        <a:ln w="12700" cap="flat" cmpd="sng" algn="ctr">
          <a:solidFill>
            <a:schemeClr val="accent4">
              <a:hueOff val="3638492"/>
              <a:satOff val="-16789"/>
              <a:lumOff val="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1A633-46CD-4BF8-B4B9-0FDE618DA08D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71F77-DE56-48E0-9A10-353675AD0457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4678061"/>
            <a:satOff val="-21586"/>
            <a:lumOff val="794"/>
            <a:alphaOff val="0"/>
          </a:schemeClr>
        </a:solidFill>
        <a:ln w="12700" cap="flat" cmpd="sng" algn="ctr">
          <a:solidFill>
            <a:schemeClr val="accent4">
              <a:hueOff val="4678061"/>
              <a:satOff val="-21586"/>
              <a:lumOff val="7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D6C60-894E-46B9-B59A-E1F258E26E2D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176D3-6A62-455A-84C6-4EE8A1BED06B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5717631"/>
            <a:satOff val="-26382"/>
            <a:lumOff val="971"/>
            <a:alphaOff val="0"/>
          </a:schemeClr>
        </a:solidFill>
        <a:ln w="12700" cap="flat" cmpd="sng" algn="ctr">
          <a:solidFill>
            <a:schemeClr val="accent4">
              <a:hueOff val="5717631"/>
              <a:satOff val="-26382"/>
              <a:lumOff val="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BA009-4C58-4CCA-A735-7B5E9534C3BC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5ED99-F080-446A-90DD-DBDBA05977A5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6757200"/>
            <a:satOff val="-31179"/>
            <a:lumOff val="1147"/>
            <a:alphaOff val="0"/>
          </a:schemeClr>
        </a:solidFill>
        <a:ln w="12700" cap="flat" cmpd="sng" algn="ctr">
          <a:solidFill>
            <a:schemeClr val="accent4">
              <a:hueOff val="6757200"/>
              <a:satOff val="-31179"/>
              <a:lumOff val="1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69D48-C774-4A97-8EDD-F3906374DA88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>
              <a:latin typeface="Aharoni" pitchFamily="2" charset="-79"/>
              <a:cs typeface="Aharoni" pitchFamily="2" charset="-79"/>
            </a:rPr>
            <a:t>Ordenar la información para, facilitar la comprensión.</a:t>
          </a:r>
        </a:p>
      </dsp:txBody>
      <dsp:txXfrm>
        <a:off x="661227" y="2528599"/>
        <a:ext cx="6397170" cy="935566"/>
      </dsp:txXfrm>
    </dsp:sp>
    <dsp:sp modelId="{9CD06BF9-F5AA-4E8E-88D4-D70F10A0EF65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>
              <a:latin typeface="Aharoni" pitchFamily="2" charset="-79"/>
              <a:cs typeface="Aharoni" pitchFamily="2" charset="-79"/>
            </a:rPr>
            <a:t>¿Cómo es?</a:t>
          </a:r>
        </a:p>
      </dsp:txBody>
      <dsp:txXfrm>
        <a:off x="661227" y="3674668"/>
        <a:ext cx="6315075" cy="574097"/>
      </dsp:txXfrm>
    </dsp:sp>
    <dsp:sp modelId="{855E0050-2B50-4818-B3B4-0C7CE4697A07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7276984"/>
            <a:satOff val="-33578"/>
            <a:lumOff val="1236"/>
            <a:alphaOff val="0"/>
          </a:schemeClr>
        </a:solidFill>
        <a:ln w="12700" cap="flat" cmpd="sng" algn="ctr">
          <a:solidFill>
            <a:schemeClr val="accent4">
              <a:hueOff val="7276984"/>
              <a:satOff val="-33578"/>
              <a:lumOff val="1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708F6-8906-43EC-9412-E590B8A7B208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1AF50-2DF2-4138-B0B1-F83494D4756D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95F88-7624-435B-BCE8-59504DB1D0B8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8836339"/>
            <a:satOff val="-40773"/>
            <a:lumOff val="1500"/>
            <a:alphaOff val="0"/>
          </a:schemeClr>
        </a:solidFill>
        <a:ln w="12700" cap="flat" cmpd="sng" algn="ctr">
          <a:solidFill>
            <a:schemeClr val="accent4">
              <a:hueOff val="8836339"/>
              <a:satOff val="-40773"/>
              <a:lumOff val="1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F8D52-7607-4613-91C5-00B1A562A801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9356123"/>
            <a:satOff val="-43171"/>
            <a:lumOff val="1589"/>
            <a:alphaOff val="0"/>
          </a:schemeClr>
        </a:solidFill>
        <a:ln w="12700" cap="flat" cmpd="sng" algn="ctr">
          <a:solidFill>
            <a:schemeClr val="accent4">
              <a:hueOff val="9356123"/>
              <a:satOff val="-43171"/>
              <a:lumOff val="1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008B1-8403-4C6D-AEAF-55B504C84251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9875907"/>
            <a:satOff val="-45570"/>
            <a:lumOff val="1677"/>
            <a:alphaOff val="0"/>
          </a:schemeClr>
        </a:solidFill>
        <a:ln w="12700" cap="flat" cmpd="sng" algn="ctr">
          <a:solidFill>
            <a:schemeClr val="accent4">
              <a:hueOff val="9875907"/>
              <a:satOff val="-45570"/>
              <a:lumOff val="1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50EFE-8A41-454C-9F31-01019246FEFA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CCD29-B6A9-4DEB-A1E1-5597FDED30C0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 dirty="0">
              <a:latin typeface="Aharoni" pitchFamily="2" charset="-79"/>
              <a:cs typeface="Aharoni" pitchFamily="2" charset="-79"/>
            </a:rPr>
            <a:t> Tienen un formato de esquema y en ocasiones  usan etiquetas. </a:t>
          </a:r>
        </a:p>
      </dsp:txBody>
      <dsp:txXfrm>
        <a:off x="661227" y="4365711"/>
        <a:ext cx="6397170" cy="935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5C13-3335-4168-97BC-685CC6F5AAF2}">
      <dsp:nvSpPr>
        <dsp:cNvPr id="0" name=""/>
        <dsp:cNvSpPr/>
      </dsp:nvSpPr>
      <dsp:spPr>
        <a:xfrm>
          <a:off x="0" y="20471"/>
          <a:ext cx="5833056" cy="14689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¿</a:t>
          </a:r>
          <a:r>
            <a:rPr lang="es-CL" sz="4100" kern="1200" dirty="0">
              <a:latin typeface="Berlin Sans FB Demi" pitchFamily="34" charset="0"/>
            </a:rPr>
            <a:t>Cómo hacer un organizador visual?</a:t>
          </a:r>
        </a:p>
      </dsp:txBody>
      <dsp:txXfrm>
        <a:off x="0" y="20471"/>
        <a:ext cx="5833056" cy="1468905"/>
      </dsp:txXfrm>
    </dsp:sp>
    <dsp:sp modelId="{74AC980D-0E1F-4CFC-A631-98BA248D000A}">
      <dsp:nvSpPr>
        <dsp:cNvPr id="0" name=""/>
        <dsp:cNvSpPr/>
      </dsp:nvSpPr>
      <dsp:spPr>
        <a:xfrm>
          <a:off x="0" y="1489377"/>
          <a:ext cx="5833056" cy="48394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4100" kern="1200" dirty="0">
              <a:latin typeface="Berlin Sans FB Demi" pitchFamily="34" charset="0"/>
            </a:rPr>
            <a:t>Debemos reconocer sus partes, y la función que cumplen dentro del texto, para luego organizarlas de acuerdo a su estructura.</a:t>
          </a:r>
        </a:p>
      </dsp:txBody>
      <dsp:txXfrm>
        <a:off x="0" y="1489377"/>
        <a:ext cx="5833056" cy="4839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02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650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83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258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300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87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125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504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387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73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411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D53C-82CD-4702-B282-01408B35CA6D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B75A-1A46-4E2C-B9ED-1794A4EB9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894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20473"/>
            <a:ext cx="4037527" cy="4037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7803" y="1817822"/>
            <a:ext cx="7787425" cy="238760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es-CL" dirty="0">
                <a:latin typeface="Berlin Sans FB Demi" panose="020E0802020502020306" pitchFamily="34" charset="0"/>
              </a:rPr>
              <a:t>“Texto instructivo” </a:t>
            </a:r>
            <a:br>
              <a:rPr lang="es-CL" dirty="0"/>
            </a:b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6DC8C27-370E-4FBD-9AE4-617ED35D198E}"/>
              </a:ext>
            </a:extLst>
          </p:cNvPr>
          <p:cNvSpPr/>
          <p:nvPr/>
        </p:nvSpPr>
        <p:spPr>
          <a:xfrm>
            <a:off x="125841" y="242391"/>
            <a:ext cx="53738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spc="-1" dirty="0">
                <a:solidFill>
                  <a:srgbClr val="000000"/>
                </a:solidFill>
                <a:latin typeface="Arial Black" panose="020B0A04020102020204" pitchFamily="34" charset="0"/>
                <a:ea typeface="Cordia New"/>
                <a:cs typeface="Aharoni" panose="02010803020104030203" pitchFamily="2" charset="-79"/>
              </a:rPr>
              <a:t>Lenguaje 2° BÁSICO </a:t>
            </a:r>
          </a:p>
          <a:p>
            <a:pPr algn="ctr"/>
            <a:r>
              <a:rPr lang="es-ES" sz="2800" b="1" spc="-1" dirty="0">
                <a:solidFill>
                  <a:srgbClr val="000000"/>
                </a:solidFill>
                <a:latin typeface="Cordia New"/>
                <a:ea typeface="Cordia New"/>
              </a:rPr>
              <a:t>SEMANA 31-32 del 19 al 30 de octubre 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66746-84E4-4856-91C2-4B59A9052D09}"/>
              </a:ext>
            </a:extLst>
          </p:cNvPr>
          <p:cNvSpPr txBox="1"/>
          <p:nvPr/>
        </p:nvSpPr>
        <p:spPr>
          <a:xfrm>
            <a:off x="4579128" y="5070045"/>
            <a:ext cx="668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prstClr val="black"/>
                </a:solidFill>
                <a:latin typeface="Arial"/>
              </a:rPr>
              <a:t>PROGRAMA DE INTEGRACIÓN ESCOLAR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847446-56A8-43A0-8F0B-DA46B07FE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706" y="100256"/>
            <a:ext cx="1423053" cy="14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88" y="128789"/>
            <a:ext cx="6683062" cy="2139983"/>
          </a:xfr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s-CL" sz="3600" b="1" u="sng" dirty="0">
                <a:latin typeface="Berlin Sans FB Demi" panose="020E0802020502020306" pitchFamily="34" charset="0"/>
              </a:rPr>
              <a:t>Objetivo: </a:t>
            </a:r>
            <a:r>
              <a:rPr lang="es-CL" sz="36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Comprender textos instructivos aplicando estrategias de organizador visual. </a:t>
            </a:r>
            <a:br>
              <a:rPr lang="es-CL" dirty="0"/>
            </a:b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60" y="128789"/>
            <a:ext cx="4919730" cy="6503831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92072780"/>
              </p:ext>
            </p:extLst>
          </p:nvPr>
        </p:nvGraphicFramePr>
        <p:xfrm>
          <a:off x="193183" y="1983346"/>
          <a:ext cx="7353837" cy="46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206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s-CL" dirty="0">
                <a:latin typeface="Berlin Sans FB Demi" panose="020E0802020502020306" pitchFamily="34" charset="0"/>
              </a:rPr>
              <a:t>¿Cuál es el propósito de un texto instructivo?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3437586" cy="4343355"/>
          </a:xfrm>
        </p:spPr>
        <p:txBody>
          <a:bodyPr/>
          <a:lstStyle/>
          <a:p>
            <a:r>
              <a:rPr lang="es-C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texto instructivo tiene el objetivo de indicar el procedimiento </a:t>
            </a:r>
            <a:r>
              <a:rPr lang="es-CL" b="1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paso a paso </a:t>
            </a:r>
            <a:r>
              <a:rPr lang="es-C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una actividad determinada.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4102323"/>
              </p:ext>
            </p:extLst>
          </p:nvPr>
        </p:nvGraphicFramePr>
        <p:xfrm>
          <a:off x="5048518" y="1596979"/>
          <a:ext cx="6619741" cy="509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4571999" y="1825625"/>
            <a:ext cx="1944323" cy="1738648"/>
          </a:xfrm>
          <a:prstGeom prst="rightArrow">
            <a:avLst>
              <a:gd name="adj1" fmla="val 6185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manera: 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8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635583"/>
            <a:ext cx="4905777" cy="1231854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es-CL" b="1" dirty="0">
                <a:latin typeface="Berlin Sans FB Demi" panose="020E0802020502020306" pitchFamily="34" charset="0"/>
              </a:rPr>
              <a:t>¿En qué consiste el </a:t>
            </a:r>
            <a:r>
              <a:rPr lang="es-CL" b="1" i="1" u="sng" dirty="0">
                <a:latin typeface="Berlin Sans FB Demi" panose="020E0802020502020306" pitchFamily="34" charset="0"/>
              </a:rPr>
              <a:t>procedimiento</a:t>
            </a:r>
            <a:r>
              <a:rPr lang="es-CL" b="1" dirty="0"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758" y="273810"/>
            <a:ext cx="4145924" cy="1767581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Es la secuencia ordenada de pasos que debemos realizar, para desarrollar la actividad.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5956" y="2214839"/>
            <a:ext cx="8450624" cy="110780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latin typeface="Berlin Sans FB Demi" panose="020E0802020502020306" pitchFamily="34" charset="0"/>
              </a:rPr>
              <a:t> ¿Cuáles son sus Características?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468189" y="4145825"/>
            <a:ext cx="2318197" cy="1770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>
                <a:latin typeface="Berlin Sans FB Demi" pitchFamily="34" charset="0"/>
              </a:rPr>
              <a:t>Estar ordenadas temporalmente.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430331" y="4140556"/>
            <a:ext cx="3193961" cy="1770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Berlin Sans FB Demi" pitchFamily="34" charset="0"/>
              </a:rPr>
              <a:t>Son frases breves y comienzan con una acción.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8152326" y="4198511"/>
            <a:ext cx="2704563" cy="16549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Berlin Sans FB Demi" pitchFamily="34" charset="0"/>
              </a:rPr>
              <a:t>Se acompañan por marcas graficas, para ordenarlas. </a:t>
            </a:r>
          </a:p>
          <a:p>
            <a:pPr algn="ctr"/>
            <a:endParaRPr lang="es-CL" dirty="0"/>
          </a:p>
        </p:txBody>
      </p:sp>
      <p:sp>
        <p:nvSpPr>
          <p:cNvPr id="10" name="9 Flecha abajo"/>
          <p:cNvSpPr/>
          <p:nvPr/>
        </p:nvSpPr>
        <p:spPr>
          <a:xfrm>
            <a:off x="2384971" y="3715355"/>
            <a:ext cx="484632" cy="778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bajo"/>
          <p:cNvSpPr/>
          <p:nvPr/>
        </p:nvSpPr>
        <p:spPr>
          <a:xfrm>
            <a:off x="9326921" y="3731553"/>
            <a:ext cx="484632" cy="778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Flecha abajo"/>
          <p:cNvSpPr/>
          <p:nvPr/>
        </p:nvSpPr>
        <p:spPr>
          <a:xfrm>
            <a:off x="5784995" y="3731554"/>
            <a:ext cx="484632" cy="778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840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77" y="120426"/>
            <a:ext cx="10377084" cy="990671"/>
          </a:xfrm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es-CL" sz="5400" dirty="0">
                <a:latin typeface="Berlin Sans FB Demi" panose="020E0802020502020306" pitchFamily="34" charset="0"/>
              </a:rPr>
              <a:t>Estructura del texto instructivo</a:t>
            </a:r>
          </a:p>
        </p:txBody>
      </p:sp>
      <p:pic>
        <p:nvPicPr>
          <p:cNvPr id="4" name="Picture 2" descr="Resultado de imagen para texto instruct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7" y="1146220"/>
            <a:ext cx="5267325" cy="55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08372" y="1445989"/>
            <a:ext cx="585988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Berlin Sans FB Demi" panose="020E0802020502020306" pitchFamily="34" charset="0"/>
              </a:rPr>
              <a:t>Indica el propósito.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89053" y="2771552"/>
            <a:ext cx="5879206" cy="116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Elementos necesarios para la actividad (están presentes dependiendo del tipo del tipo de instrucción).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08372" y="4198513"/>
            <a:ext cx="5859887" cy="11204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Berlin Sans FB Demi" panose="020E0802020502020306" pitchFamily="34" charset="0"/>
              </a:rPr>
              <a:t>Facilitan la comprensión de la instrucción. (están presentes dependiendo del tipo del tipo de instrucción).</a:t>
            </a:r>
          </a:p>
          <a:p>
            <a:pPr algn="ctr"/>
            <a:r>
              <a:rPr lang="es-CL" dirty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89053" y="5679583"/>
            <a:ext cx="5879206" cy="837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Berlin Sans FB Demi" panose="020E08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Pasos a seguir,  están ordenados secuencialmente.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173174" y="166087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ight Arrow 9"/>
          <p:cNvSpPr/>
          <p:nvPr/>
        </p:nvSpPr>
        <p:spPr>
          <a:xfrm>
            <a:off x="5173174" y="320132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ight Arrow 10"/>
          <p:cNvSpPr/>
          <p:nvPr/>
        </p:nvSpPr>
        <p:spPr>
          <a:xfrm>
            <a:off x="5168848" y="585583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ight Arrow 11"/>
          <p:cNvSpPr/>
          <p:nvPr/>
        </p:nvSpPr>
        <p:spPr>
          <a:xfrm>
            <a:off x="5173174" y="449945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07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144" y="249216"/>
            <a:ext cx="10515600" cy="845489"/>
          </a:xfrm>
          <a:solidFill>
            <a:srgbClr val="FF3399"/>
          </a:solidFill>
        </p:spPr>
        <p:txBody>
          <a:bodyPr>
            <a:normAutofit fontScale="90000"/>
          </a:bodyPr>
          <a:lstStyle/>
          <a:p>
            <a:r>
              <a:rPr lang="es-CL" sz="6000" b="1" dirty="0">
                <a:latin typeface="Berlin Sans FB Demi" pitchFamily="34" charset="0"/>
              </a:rPr>
              <a:t>Organizador visual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06595348"/>
              </p:ext>
            </p:extLst>
          </p:nvPr>
        </p:nvGraphicFramePr>
        <p:xfrm>
          <a:off x="324224" y="11903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Resultado de imagen para texto instructivo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97" y="1777285"/>
            <a:ext cx="4015995" cy="48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622797"/>
              </p:ext>
            </p:extLst>
          </p:nvPr>
        </p:nvGraphicFramePr>
        <p:xfrm>
          <a:off x="851079" y="154547"/>
          <a:ext cx="5833056" cy="6349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Resultado de imagen para texto instructi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38" y="618186"/>
            <a:ext cx="4286451" cy="48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6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4971" y="1131138"/>
            <a:ext cx="6091707" cy="5602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ounded Rectangle 4"/>
          <p:cNvSpPr/>
          <p:nvPr/>
        </p:nvSpPr>
        <p:spPr>
          <a:xfrm>
            <a:off x="6293156" y="1383997"/>
            <a:ext cx="4855335" cy="6954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Berlin Sans FB Demi" panose="020E0802020502020306" pitchFamily="34" charset="0"/>
              </a:rPr>
              <a:t>Instrucciones para lavarse las manos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36523" y="2332315"/>
            <a:ext cx="3047999" cy="6954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Berlin Sans FB Demi" panose="020E0802020502020306" pitchFamily="34" charset="0"/>
              </a:rPr>
              <a:t>Mojas tus manos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35432" y="3216781"/>
            <a:ext cx="3009364" cy="6954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Berlin Sans FB Demi" panose="020E0802020502020306" pitchFamily="34" charset="0"/>
              </a:rPr>
              <a:t>Agregas jabón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75158" y="4101247"/>
            <a:ext cx="3009364" cy="6954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Berlin Sans FB Demi" panose="020E0802020502020306" pitchFamily="34" charset="0"/>
              </a:rPr>
              <a:t>Enjuagas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75158" y="5018044"/>
            <a:ext cx="3009364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Berlin Sans FB Demi" panose="020E0802020502020306" pitchFamily="34" charset="0"/>
              </a:rPr>
              <a:t>Seca tus manos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9" t="24989" r="9063" b="18485"/>
          <a:stretch/>
        </p:blipFill>
        <p:spPr bwMode="auto">
          <a:xfrm>
            <a:off x="9276595" y="2676661"/>
            <a:ext cx="2490083" cy="34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5915" y="376606"/>
            <a:ext cx="8611653" cy="369332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s-CL" dirty="0">
                <a:latin typeface="Berlin Sans FB Demi" panose="020E0802020502020306" pitchFamily="34" charset="0"/>
              </a:rPr>
              <a:t>II. Observa las instrucciones y luego escríbelas en el orden correcto en tu cuaderno.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5" y="1159565"/>
            <a:ext cx="4535279" cy="51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074D1-5F97-4324-9DFB-E78D0B49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36D2C0D-A3A2-457D-A22F-12E17874A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307" y="365125"/>
            <a:ext cx="4509283" cy="63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3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7939</TotalTime>
  <Words>290</Words>
  <Application>Microsoft Office PowerPoint</Application>
  <PresentationFormat>Panorámica</PresentationFormat>
  <Paragraphs>42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Aharoni</vt:lpstr>
      <vt:lpstr>Arial</vt:lpstr>
      <vt:lpstr>Arial Black</vt:lpstr>
      <vt:lpstr>Arial Unicode MS</vt:lpstr>
      <vt:lpstr>Berlin Sans FB Demi</vt:lpstr>
      <vt:lpstr>Calibri</vt:lpstr>
      <vt:lpstr>Calibri Light</vt:lpstr>
      <vt:lpstr>Cordia New</vt:lpstr>
      <vt:lpstr>Office Theme</vt:lpstr>
      <vt:lpstr>“Texto instructivo”  </vt:lpstr>
      <vt:lpstr>Objetivo: Comprender textos instructivos aplicando estrategias de organizador visual.  </vt:lpstr>
      <vt:lpstr>¿Cuál es el propósito de un texto instructivo? </vt:lpstr>
      <vt:lpstr>¿En qué consiste el procedimiento?</vt:lpstr>
      <vt:lpstr>Estructura del texto instructivo</vt:lpstr>
      <vt:lpstr>Organizador visual 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</dc:title>
  <dc:creator>estefania peña</dc:creator>
  <cp:lastModifiedBy>cinthiahernandez</cp:lastModifiedBy>
  <cp:revision>51</cp:revision>
  <dcterms:created xsi:type="dcterms:W3CDTF">2017-10-04T23:34:36Z</dcterms:created>
  <dcterms:modified xsi:type="dcterms:W3CDTF">2020-10-25T01:55:38Z</dcterms:modified>
</cp:coreProperties>
</file>