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7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3675/real-pencil-by-nadiesabe-20367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C7F00-A19D-4CA4-BD3D-3BB0254FC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8800" b="1" dirty="0">
                <a:latin typeface="Arial" panose="020B0604020202020204" pitchFamily="34" charset="0"/>
                <a:cs typeface="Arial" panose="020B0604020202020204" pitchFamily="34" charset="0"/>
              </a:rPr>
              <a:t>El cómics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8B76B9-CE5D-46FD-BFC6-2F3EFBE9B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Tercer año </a:t>
            </a:r>
          </a:p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Lenguaje y Comunicación </a:t>
            </a:r>
          </a:p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Semana 33-34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E93050-1C49-45F7-9F13-05992E53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3" y="447933"/>
            <a:ext cx="4588117" cy="26479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DC06DB-CF97-474B-9973-FD985060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447933"/>
            <a:ext cx="6085714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7FEF1-C4A8-425D-8433-67419E24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Signos de interrogación y exclamación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C08B6CA-4F6D-4011-B919-8E7B486A72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8643" y="2703443"/>
            <a:ext cx="8044070" cy="36310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652CF89-04DE-496D-BE62-25DE35E8990F}"/>
              </a:ext>
            </a:extLst>
          </p:cNvPr>
          <p:cNvSpPr/>
          <p:nvPr/>
        </p:nvSpPr>
        <p:spPr>
          <a:xfrm>
            <a:off x="3279155" y="1802008"/>
            <a:ext cx="7031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spc="-5" dirty="0">
                <a:latin typeface="Calibri"/>
                <a:cs typeface="Calibri"/>
              </a:rPr>
              <a:t>Los signos de puntuación en el cómics son muy importantes, porque le agregan expresión a la narración.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22762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7882B0-AA0E-4036-BC78-EAC7C6CD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1" y="1457739"/>
            <a:ext cx="10177669" cy="445348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C5C7E0D1-83FC-4EF4-8898-AADA4A8A06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521" y="1457739"/>
            <a:ext cx="9713843" cy="44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0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E40006-1FA8-462E-81B4-77DE96C35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9075" y="48722"/>
            <a:ext cx="1417983" cy="17961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BA4FED-29F8-4BB7-920A-FE7F3281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795" y="563944"/>
            <a:ext cx="959907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u="sng" dirty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b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Comenta con tu familia y anota en tu cuaderno.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5F2AD0-76BA-4B2A-BCD9-788AF5D1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658" y="2199861"/>
            <a:ext cx="8915400" cy="377762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s-E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¿Qué es el Cómics?, has tenido la oportunidad de leer uno?, ¿Cuál?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¿Cuál es la estructura de un cómics?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¿Qué son los globos de diálogos?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¿Qué es una viñeta?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¿Te gustan los cómics? ¿Por qué?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218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461F8-7F03-4C10-A709-224DF8EE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8128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latin typeface="Arial" panose="020B0604020202020204" pitchFamily="34" charset="0"/>
                <a:cs typeface="Arial" panose="020B0604020202020204" pitchFamily="34" charset="0"/>
              </a:rPr>
              <a:t>Un poco de buen humor!!!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1BE7B2F-48D2-4F05-B92B-5C77B9CA3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705" y="1802296"/>
            <a:ext cx="9485708" cy="44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4AD5A-B843-46A9-AF7F-63938093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306333"/>
            <a:ext cx="10669725" cy="1280890"/>
          </a:xfrm>
        </p:spPr>
        <p:txBody>
          <a:bodyPr>
            <a:normAutofit/>
          </a:bodyPr>
          <a:lstStyle/>
          <a:p>
            <a:pPr algn="ctr"/>
            <a:r>
              <a:rPr lang="es-C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Comenta con tu familia y anota en tu cuaderno.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7356D-2178-4967-9479-4F9B5CAF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1. ¿ Qué le pasaba a Garfield, por qué tenía alucinaciones ? ¿te ha ocurrido a </a:t>
            </a:r>
            <a:r>
              <a:rPr lang="es-C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2. ¿Qué personajes habían en el cómics? </a:t>
            </a:r>
          </a:p>
          <a:p>
            <a:pPr algn="just"/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3. ¿Por qué crees tú que Garfield, alucinaba con un helado? </a:t>
            </a:r>
          </a:p>
          <a:p>
            <a:pPr algn="just"/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4. ¿Encontramos onomatopeyas en este cómics?</a:t>
            </a:r>
          </a:p>
          <a:p>
            <a:pPr marL="0" indent="0" algn="just">
              <a:buNone/>
            </a:pP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¿Cuáles?  ¿Qué </a:t>
            </a:r>
            <a:r>
              <a:rPr lang="es-CL" sz="2800" b="1">
                <a:latin typeface="Arial" panose="020B0604020202020204" pitchFamily="34" charset="0"/>
                <a:cs typeface="Arial" panose="020B0604020202020204" pitchFamily="34" charset="0"/>
              </a:rPr>
              <a:t>mensaje entrega?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7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49A02-2437-459F-8A7D-268C9B8F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¿Cuál es nuestro objetivo hoy?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2C883-B41F-420B-B981-C1379ACE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39" y="190500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Comprender  un cómics, aplicando estrategias de comprensión lectora; por ejemplo: relacionando la información del texto con sus experiencias y conocimientos, releer lo que no fue comprendido, recapitular.</a:t>
            </a:r>
          </a:p>
          <a:p>
            <a:pPr algn="just"/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3F09EE35-AF1D-4B7E-9E88-18426832BCD4}"/>
              </a:ext>
            </a:extLst>
          </p:cNvPr>
          <p:cNvSpPr/>
          <p:nvPr/>
        </p:nvSpPr>
        <p:spPr>
          <a:xfrm>
            <a:off x="10058400" y="172278"/>
            <a:ext cx="1828800" cy="14709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62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7F92E-BF7F-470C-AE72-EB289828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comprender mejor un 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8E5D4-DD73-4674-941A-C8D8D4FF2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146" y="2133600"/>
            <a:ext cx="9317466" cy="3043881"/>
          </a:xfrm>
        </p:spPr>
        <p:txBody>
          <a:bodyPr>
            <a:normAutofit/>
          </a:bodyPr>
          <a:lstStyle/>
          <a:p>
            <a:r>
              <a:rPr lang="es-CL" sz="2000" dirty="0"/>
              <a:t>Relacionar el contenido del texto leído con alguna experiencia personal .</a:t>
            </a:r>
          </a:p>
          <a:p>
            <a:r>
              <a:rPr lang="es-CL" sz="2000" dirty="0"/>
              <a:t>Volver a leer lo que no fue comprendido</a:t>
            </a:r>
          </a:p>
          <a:p>
            <a:r>
              <a:rPr lang="es-CL" sz="2000" dirty="0"/>
              <a:t>Realiza un punteo de las principales hechos o acciones. </a:t>
            </a:r>
          </a:p>
          <a:p>
            <a:r>
              <a:rPr lang="es-CL" sz="2000" dirty="0"/>
              <a:t>Identificar  el tipo de texto. De este modo podrás  conocer su propósito y estructura. En este caso nos centraremos en el comics.</a:t>
            </a:r>
          </a:p>
          <a:p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58559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AF7836-FAEC-4152-BFC8-9D2EF78A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96601">
            <a:off x="58265" y="1163358"/>
            <a:ext cx="4512514" cy="19246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14F48A-1DDD-4832-82AE-67D24BA3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 Qué es el cómics?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149AC-5A25-4C28-A3A0-CB8795CF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3064476"/>
            <a:ext cx="9297989" cy="3169414"/>
          </a:xfrm>
        </p:spPr>
        <p:txBody>
          <a:bodyPr>
            <a:normAutofit fontScale="92500"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una historieta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se convierte en un relato, contado a través de imágenes o dibujos. Sus textos son  simples y breves. Es parecido a una revista, pero se narran sucesos y eventos en torno a la vida de algún personaje especial.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cómics está acompañado de dibujos, los cuales te pueden ayudar a comprender mejor el texto por lo que te recomiendo fijarte en ellos.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3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161E7-F34D-4CCE-8631-91C6B89A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¿Cuál es propósito del cómics?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68B3F-2531-4B4E-BBD5-5E1C0C0C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6846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El propósito es entretener al lector a través de una historia narrada  de manera gráfica (dibujos). La cual entrega información que te servirá para comprender el texto. 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0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24484-8AC8-4693-A865-75D1E7F8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del cómics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229840-FF1A-46B2-908A-C62E667E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79" y="1905000"/>
            <a:ext cx="9069932" cy="40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E4CC2-988F-4103-82CE-F683DCAA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¿Cuál es su estructura?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1ACBD-463C-43D8-B266-3FFDA239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870" y="4510216"/>
            <a:ext cx="9638742" cy="2347784"/>
          </a:xfrm>
        </p:spPr>
        <p:txBody>
          <a:bodyPr>
            <a:no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organiza en viñetas o cuadros.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Diálogos de los personajes en globos.   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Onomatopeyas (sonidos graficados o escritos).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eerbook: TRABAJO AUTONOMO SEMANA NUMERO 2">
            <a:extLst>
              <a:ext uri="{FF2B5EF4-FFF2-40B4-BE49-F238E27FC236}">
                <a16:creationId xmlns:a16="http://schemas.microsoft.com/office/drawing/2014/main" id="{7BCDEE71-52B3-4F78-9A6C-3E476110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95" y="1464246"/>
            <a:ext cx="8489091" cy="27136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B3222-5F01-4725-A038-D5961442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Onomatopeyas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F3E32-86BD-4209-80A8-CA2CC51E9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Son palabras que imitan ruidos o sonidos </a:t>
            </a:r>
          </a:p>
          <a:p>
            <a:pPr marL="0" indent="0">
              <a:buNone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6338C96-D5D2-4ED1-91FB-D0F808DFF5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757" y="2943306"/>
            <a:ext cx="6515031" cy="3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CD090-1029-48F6-B5F4-CAAE0624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Globos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F2432F8E-CEBD-410A-801D-C4EAE15F19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2132" y="2315886"/>
            <a:ext cx="4819650" cy="37052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78EF8E-39D3-44A5-9F63-93E1488DCC88}"/>
              </a:ext>
            </a:extLst>
          </p:cNvPr>
          <p:cNvSpPr txBox="1"/>
          <p:nvPr/>
        </p:nvSpPr>
        <p:spPr>
          <a:xfrm>
            <a:off x="728870" y="2491409"/>
            <a:ext cx="3273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dicen los personajes del cómics se presenta en globos.</a:t>
            </a:r>
          </a:p>
        </p:txBody>
      </p:sp>
    </p:spTree>
    <p:extLst>
      <p:ext uri="{BB962C8B-B14F-4D97-AF65-F5344CB8AC3E}">
        <p14:creationId xmlns:p14="http://schemas.microsoft.com/office/powerpoint/2010/main" val="197530231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898</TotalTime>
  <Words>444</Words>
  <Application>Microsoft Office PowerPoint</Application>
  <PresentationFormat>Panorámica</PresentationFormat>
  <Paragraphs>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Espiral</vt:lpstr>
      <vt:lpstr>El cómics </vt:lpstr>
      <vt:lpstr>¿Cuál es nuestro objetivo hoy?</vt:lpstr>
      <vt:lpstr>Cómo comprender mejor un texto</vt:lpstr>
      <vt:lpstr>¿ Qué es el cómics? </vt:lpstr>
      <vt:lpstr>¿Cuál es propósito del cómics?</vt:lpstr>
      <vt:lpstr>Características del cómics</vt:lpstr>
      <vt:lpstr>¿Cuál es su estructura?</vt:lpstr>
      <vt:lpstr>Onomatopeyas </vt:lpstr>
      <vt:lpstr>Globos</vt:lpstr>
      <vt:lpstr>Signos de interrogación y exclamación</vt:lpstr>
      <vt:lpstr>Presentación de PowerPoint</vt:lpstr>
      <vt:lpstr>Actividad Comenta con tu familia y anota en tu cuaderno.</vt:lpstr>
      <vt:lpstr>Un poco de buen humor!!!</vt:lpstr>
      <vt:lpstr>Actividad Comenta con tu familia y anota en tu cuaderno.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caropiz</dc:creator>
  <cp:lastModifiedBy>cinthiahernandez</cp:lastModifiedBy>
  <cp:revision>22</cp:revision>
  <dcterms:created xsi:type="dcterms:W3CDTF">2020-10-28T00:26:53Z</dcterms:created>
  <dcterms:modified xsi:type="dcterms:W3CDTF">2020-11-08T23:08:26Z</dcterms:modified>
</cp:coreProperties>
</file>