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0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4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45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551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2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5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4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301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1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68FF6-DA54-4192-834B-38DC395B0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  <a:t>Relatos históricos.</a:t>
            </a:r>
            <a:b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  <a:t>La Biografía . </a:t>
            </a:r>
            <a:b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  <a:t>El cómic.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07803B-06FF-420E-83CD-445CCF2CB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2980" y="3509280"/>
            <a:ext cx="8637072" cy="977621"/>
          </a:xfrm>
        </p:spPr>
        <p:txBody>
          <a:bodyPr>
            <a:noAutofit/>
          </a:bodyPr>
          <a:lstStyle/>
          <a:p>
            <a:pPr algn="ctr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Lenguaje y comunicación 3er año</a:t>
            </a:r>
          </a:p>
          <a:p>
            <a:pPr algn="ctr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Semana 35- 36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8BCDB1-13B2-450D-9645-84935C586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8343">
            <a:off x="8445346" y="614536"/>
            <a:ext cx="3778064" cy="11381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C579C3-C395-4486-AAD7-96D4F1F8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8" y="3904399"/>
            <a:ext cx="3555224" cy="23491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287577-B09F-4F8D-979F-98BBA1D85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4568">
            <a:off x="8041567" y="4300985"/>
            <a:ext cx="3991890" cy="19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7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EDD1F-AABA-4119-95F7-7C2F63E3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Analizando una biografía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C5D6120-AB5B-4B2F-A24D-AFF250FCB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52" y="1853754"/>
            <a:ext cx="11652895" cy="46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9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6D9F2-9557-4AF1-897D-62C0ACCE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 cómic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12484B-0844-4625-A892-6A735A375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35" y="2016125"/>
            <a:ext cx="7699513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2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0F4E24-220D-40BD-B507-E73B6AE1F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Una historieta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 se convierte en un relato, contado a través de imágenes o dibujos con textos simples y breves, su nombre también puede ser el de 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cómics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 Es parecido a una revista, pero se narran sucesos y eventos en torno a la vida de algún personaje especial.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4DA87F-0742-4B6E-B476-1DAD00AB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</p:spPr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¿ Qué es el cómic?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61B8B2-2254-46D8-878B-22A01ABA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314" y="0"/>
            <a:ext cx="2577686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DCE9D-3AD7-42FA-9FD5-60CA3E74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¿Cuál es propósito del cómic?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A8443C-0243-44F3-A405-D31498939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El propósito es comunicar o transmitir información de manera entretenida, y de fácil lectura, otorgándole mayor protagonismo a la estética, es decir a los dibujos.</a:t>
            </a: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7337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920B5B-04C2-468A-98E6-1E3CE132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 forma en que se organiza este tipo de textos, es bien particular. A primera vista, tenemos “cuadros” que se disponen de izquierda a derecha y que van encuadrando las imágenes.           .</a:t>
            </a:r>
            <a:b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Lo dicho por los personajes suele escribirse en “globos” y se utilizan onomatopeyas (sonidos graficados o escritos).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8EA961C-A8AE-4EB7-9602-827715E59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</p:spPr>
        <p:txBody>
          <a:bodyPr/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¿Cuál es su estructura?</a:t>
            </a:r>
          </a:p>
        </p:txBody>
      </p:sp>
    </p:spTree>
    <p:extLst>
      <p:ext uri="{BB962C8B-B14F-4D97-AF65-F5344CB8AC3E}">
        <p14:creationId xmlns:p14="http://schemas.microsoft.com/office/powerpoint/2010/main" val="224790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14C3A-3E5F-4AB4-B6E9-AC7E9F86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Características del cómic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631FEA-F248-42DA-8B7D-A8CA3672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Viñetas: Son cuadros con imágenes en el texto.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DF313A-7B69-4B9F-9DCB-7BE1A2B9E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2" y="2949834"/>
            <a:ext cx="7288544" cy="25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9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BAEB4-B710-4CD3-8619-6C4913C7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Onomatopeyas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289BC46-DF31-4722-8945-FE0D7AB4C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3275541"/>
            <a:ext cx="9603275" cy="27779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629C6F3-8114-4DA1-A38C-84EE40B3705F}"/>
              </a:ext>
            </a:extLst>
          </p:cNvPr>
          <p:cNvSpPr txBox="1"/>
          <p:nvPr/>
        </p:nvSpPr>
        <p:spPr>
          <a:xfrm>
            <a:off x="1590261" y="2358887"/>
            <a:ext cx="917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Son palabras que imitan ruidos y sonidos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63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BA33D-B77A-43AC-9BC4-A96801DD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46769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Globos </a:t>
            </a:r>
            <a:br>
              <a:rPr lang="es-CL" dirty="0"/>
            </a:b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FF86292-F5E7-41C5-A1FF-F03DF6D65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678" y="2851012"/>
            <a:ext cx="8494644" cy="34496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B10E9CE-D530-4229-BDB6-F01E4D34DA91}"/>
              </a:ext>
            </a:extLst>
          </p:cNvPr>
          <p:cNvSpPr txBox="1"/>
          <p:nvPr/>
        </p:nvSpPr>
        <p:spPr>
          <a:xfrm>
            <a:off x="1563757" y="2186609"/>
            <a:ext cx="96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Los que dicen los personajes de la historia se presenta en globos</a:t>
            </a:r>
            <a:r>
              <a:rPr lang="es-CL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0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60E64-937F-4346-BAE6-9541F438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Signos de interrogación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91EBFD8-8072-47DB-BD6A-50C949CE6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363" y="3167767"/>
            <a:ext cx="9603274" cy="28857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6C1FD0-7349-4307-9F66-FE108E83AF15}"/>
              </a:ext>
            </a:extLst>
          </p:cNvPr>
          <p:cNvSpPr txBox="1"/>
          <p:nvPr/>
        </p:nvSpPr>
        <p:spPr>
          <a:xfrm>
            <a:off x="1676866" y="2279928"/>
            <a:ext cx="9706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La utilizamos para formular preguntas</a:t>
            </a:r>
            <a:r>
              <a:rPr lang="es-C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006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FECA1-0C0D-4FCA-9491-794B971D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Signos de exclamación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5CDA619-9D79-418C-8863-28305C297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441" y="3234433"/>
            <a:ext cx="5876190" cy="28190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302D533-48A1-4153-9A1B-5F05D87E573A}"/>
              </a:ext>
            </a:extLst>
          </p:cNvPr>
          <p:cNvSpPr txBox="1"/>
          <p:nvPr/>
        </p:nvSpPr>
        <p:spPr>
          <a:xfrm>
            <a:off x="1232452" y="2133600"/>
            <a:ext cx="9822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Los utilizamos para dar énfasis o emoción a alguna idea</a:t>
            </a:r>
            <a:r>
              <a:rPr lang="es-C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369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134A3-2AD6-4692-8396-0C7FD7CE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¿Cuál es nuestro objetivo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207630-2B9B-45F6-98B9-ACED97CE3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BASADO EN OA 6: Leer independientemente textos no literarios (biografías y relato histórico) para ampliar su conocimiento del mundo y formarse una opinión: extrayendo información explícita e implícita; formulando una opinión sobre algún aspecto de la lectura; fundamentando su opinión con información del texto o conocimientos previos</a:t>
            </a:r>
          </a:p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BASADO EN OA 2: Comprender textos, aplicando estrategias de comprensión lectora; por ejemplo: relacionando la información del texto con sus experiencias y conocimientos, releer lo que no fue comprendido, recapitular.</a:t>
            </a:r>
          </a:p>
        </p:txBody>
      </p:sp>
    </p:spTree>
    <p:extLst>
      <p:ext uri="{BB962C8B-B14F-4D97-AF65-F5344CB8AC3E}">
        <p14:creationId xmlns:p14="http://schemas.microsoft.com/office/powerpoint/2010/main" val="3740554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64E9C-BDFD-41A2-8512-2F204D94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El cómic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F8F194F-784A-46D7-A168-DA88E6148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40944"/>
            <a:ext cx="9603275" cy="340000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69D5277A-0EE4-424B-81BA-0A88680073F1}"/>
              </a:ext>
            </a:extLst>
          </p:cNvPr>
          <p:cNvCxnSpPr/>
          <p:nvPr/>
        </p:nvCxnSpPr>
        <p:spPr>
          <a:xfrm flipH="1" flipV="1">
            <a:off x="1007165" y="1417056"/>
            <a:ext cx="781878" cy="862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F3999EB-10A1-458E-90B0-54A7282CBD50}"/>
              </a:ext>
            </a:extLst>
          </p:cNvPr>
          <p:cNvSpPr txBox="1"/>
          <p:nvPr/>
        </p:nvSpPr>
        <p:spPr>
          <a:xfrm>
            <a:off x="205875" y="1122514"/>
            <a:ext cx="1245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>
                <a:solidFill>
                  <a:srgbClr val="00B050"/>
                </a:solidFill>
              </a:rPr>
              <a:t>Onomatopeyas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1FD85E8-94FD-46CC-A399-B471E43D471E}"/>
              </a:ext>
            </a:extLst>
          </p:cNvPr>
          <p:cNvCxnSpPr>
            <a:cxnSpLocks/>
          </p:cNvCxnSpPr>
          <p:nvPr/>
        </p:nvCxnSpPr>
        <p:spPr>
          <a:xfrm flipH="1" flipV="1">
            <a:off x="5221357" y="1311965"/>
            <a:ext cx="1" cy="700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96939E-D070-45BC-BC36-466256E5B446}"/>
              </a:ext>
            </a:extLst>
          </p:cNvPr>
          <p:cNvSpPr txBox="1"/>
          <p:nvPr/>
        </p:nvSpPr>
        <p:spPr>
          <a:xfrm>
            <a:off x="5340626" y="1122514"/>
            <a:ext cx="173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50"/>
                </a:solidFill>
              </a:rPr>
              <a:t>Viñetas 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D458ACA-908F-434C-B0E9-11E3E943A294}"/>
              </a:ext>
            </a:extLst>
          </p:cNvPr>
          <p:cNvCxnSpPr/>
          <p:nvPr/>
        </p:nvCxnSpPr>
        <p:spPr>
          <a:xfrm flipH="1">
            <a:off x="1179443" y="3843130"/>
            <a:ext cx="410818" cy="185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D0A8409-F458-4196-B6C7-726197E0D16D}"/>
              </a:ext>
            </a:extLst>
          </p:cNvPr>
          <p:cNvSpPr txBox="1"/>
          <p:nvPr/>
        </p:nvSpPr>
        <p:spPr>
          <a:xfrm>
            <a:off x="205875" y="4068417"/>
            <a:ext cx="93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00B050"/>
                </a:solidFill>
              </a:rPr>
              <a:t>Globos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AD70D4B-B1F2-4F29-AC50-F7EDC5A72885}"/>
              </a:ext>
            </a:extLst>
          </p:cNvPr>
          <p:cNvCxnSpPr/>
          <p:nvPr/>
        </p:nvCxnSpPr>
        <p:spPr>
          <a:xfrm>
            <a:off x="4081670" y="3740944"/>
            <a:ext cx="0" cy="1864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06063AF-BCFD-44BC-AB35-0082CF8970F1}"/>
              </a:ext>
            </a:extLst>
          </p:cNvPr>
          <p:cNvSpPr txBox="1"/>
          <p:nvPr/>
        </p:nvSpPr>
        <p:spPr>
          <a:xfrm>
            <a:off x="4081670" y="5546035"/>
            <a:ext cx="181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00B050"/>
                </a:solidFill>
              </a:rPr>
              <a:t>Signo interrogativo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1E912C7-F78F-409B-8A62-44B4ECB87989}"/>
              </a:ext>
            </a:extLst>
          </p:cNvPr>
          <p:cNvCxnSpPr/>
          <p:nvPr/>
        </p:nvCxnSpPr>
        <p:spPr>
          <a:xfrm flipV="1">
            <a:off x="9687339" y="1491846"/>
            <a:ext cx="0" cy="521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DDB0B89-73B2-497D-B06B-EFB5D2F6BC57}"/>
              </a:ext>
            </a:extLst>
          </p:cNvPr>
          <p:cNvSpPr txBox="1"/>
          <p:nvPr/>
        </p:nvSpPr>
        <p:spPr>
          <a:xfrm>
            <a:off x="9687338" y="1117851"/>
            <a:ext cx="159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00B050"/>
                </a:solidFill>
              </a:rPr>
              <a:t>Signo exclamativo</a:t>
            </a:r>
          </a:p>
        </p:txBody>
      </p:sp>
    </p:spTree>
    <p:extLst>
      <p:ext uri="{BB962C8B-B14F-4D97-AF65-F5344CB8AC3E}">
        <p14:creationId xmlns:p14="http://schemas.microsoft.com/office/powerpoint/2010/main" val="2595374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F0FA65A-52C0-4DAA-B222-2E180ED30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820" y="2016125"/>
            <a:ext cx="6710685" cy="34496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8B3B64-0913-40BE-8BD2-138DE2BDA0A9}"/>
              </a:ext>
            </a:extLst>
          </p:cNvPr>
          <p:cNvSpPr txBox="1"/>
          <p:nvPr/>
        </p:nvSpPr>
        <p:spPr>
          <a:xfrm>
            <a:off x="1563757" y="1069071"/>
            <a:ext cx="6546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rgbClr val="FF0000"/>
                </a:solidFill>
              </a:rPr>
              <a:t>Éxito !!!!!</a:t>
            </a:r>
          </a:p>
        </p:txBody>
      </p:sp>
    </p:spTree>
    <p:extLst>
      <p:ext uri="{BB962C8B-B14F-4D97-AF65-F5344CB8AC3E}">
        <p14:creationId xmlns:p14="http://schemas.microsoft.com/office/powerpoint/2010/main" val="31636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09DBD-9D6C-4F11-9767-4A1B6802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/>
              <a:t>Relato histórico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686AA51-D1E3-4650-B32A-42B12F1C6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504" y="2016125"/>
            <a:ext cx="8415131" cy="38148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A9713C-6133-4401-83B9-ACB96235F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616" y="841588"/>
            <a:ext cx="3886349" cy="1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85DE4-6FEF-4320-953F-DDD9CA3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estructura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19D7B13-8A12-4A1E-9A2F-BDD38015B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078" y="2016125"/>
            <a:ext cx="8229599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AC881-881D-4D42-9389-21FB0802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Relato histórico</a:t>
            </a:r>
            <a:br>
              <a:rPr lang="es-CL" dirty="0"/>
            </a:br>
            <a:endParaRPr lang="es-CL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70124A-47A0-442B-87B1-026DE84E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3BFFA6-D91C-41B0-AD50-D52568833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221679"/>
            <a:ext cx="7232801" cy="14132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8758F72-04FD-4D0A-AF9A-5DAAFA1D948F}"/>
              </a:ext>
            </a:extLst>
          </p:cNvPr>
          <p:cNvSpPr txBox="1"/>
          <p:nvPr/>
        </p:nvSpPr>
        <p:spPr>
          <a:xfrm>
            <a:off x="1577009" y="2390281"/>
            <a:ext cx="768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u="sng" dirty="0">
                <a:solidFill>
                  <a:srgbClr val="FF0000"/>
                </a:solidFill>
              </a:rPr>
              <a:t>El desastre de Rancagua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40B0877-7E27-4D43-9699-4BD4F49E2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7670"/>
            <a:ext cx="1390476" cy="561905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BD881F1-81F3-4AED-B3F2-75DFE6AF42A2}"/>
              </a:ext>
            </a:extLst>
          </p:cNvPr>
          <p:cNvCxnSpPr/>
          <p:nvPr/>
        </p:nvCxnSpPr>
        <p:spPr>
          <a:xfrm>
            <a:off x="1451579" y="2557670"/>
            <a:ext cx="125430" cy="15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532B5AB5-D756-482B-842C-BF183A1F1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672" y="1378248"/>
            <a:ext cx="1533333" cy="1323810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0214529-C841-465F-96F2-11635FD33DFD}"/>
              </a:ext>
            </a:extLst>
          </p:cNvPr>
          <p:cNvCxnSpPr/>
          <p:nvPr/>
        </p:nvCxnSpPr>
        <p:spPr>
          <a:xfrm flipH="1">
            <a:off x="8684380" y="2713446"/>
            <a:ext cx="234333" cy="485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6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33E8ECF-F2C1-487C-BE9C-B2136FF3D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6019" y="2788563"/>
            <a:ext cx="2914286" cy="1904762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C1C337-99C2-4CBC-8398-468D39A49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813" y="2071856"/>
            <a:ext cx="9696041" cy="31179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8BC786-4BCF-42D5-AEF0-FAFBFAA58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813" y="2071857"/>
            <a:ext cx="4697430" cy="9726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661C5A-1B03-4DD2-85BE-B14F0898A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00"/>
            <a:ext cx="1494909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5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6552199-8A0F-4545-8D91-4624095F5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352810"/>
            <a:ext cx="9603275" cy="20336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F6F9F3-BB85-4DB3-8E45-112B75A4D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07" y="576352"/>
            <a:ext cx="1580952" cy="1438095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92DEF41-B197-4173-96D3-9A35BE51722F}"/>
              </a:ext>
            </a:extLst>
          </p:cNvPr>
          <p:cNvCxnSpPr/>
          <p:nvPr/>
        </p:nvCxnSpPr>
        <p:spPr>
          <a:xfrm>
            <a:off x="1451579" y="2014447"/>
            <a:ext cx="297708" cy="338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50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0D557-4629-49DE-8C07-1C993D55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biografía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86F97-3B7C-459F-8BB4-75CB42B4D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800" dirty="0"/>
              <a:t>La biografía es el relato o historia de la vida de una persona, nos cuenta, desde su nacimiento, los acontecimientos y hechos más relevantes que le suceden a lo largo de los años.</a:t>
            </a:r>
          </a:p>
        </p:txBody>
      </p:sp>
    </p:spTree>
    <p:extLst>
      <p:ext uri="{BB962C8B-B14F-4D97-AF65-F5344CB8AC3E}">
        <p14:creationId xmlns:p14="http://schemas.microsoft.com/office/powerpoint/2010/main" val="408167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800F8-E34D-49F2-9C16-C6108129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Estructura de la biografía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E89ADC-DA4B-43E3-A125-406F73CC2471}"/>
              </a:ext>
            </a:extLst>
          </p:cNvPr>
          <p:cNvSpPr txBox="1"/>
          <p:nvPr/>
        </p:nvSpPr>
        <p:spPr>
          <a:xfrm>
            <a:off x="5645426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1E80A5-76F1-474B-885B-B4AE99BBC4E3}"/>
              </a:ext>
            </a:extLst>
          </p:cNvPr>
          <p:cNvSpPr txBox="1"/>
          <p:nvPr/>
        </p:nvSpPr>
        <p:spPr>
          <a:xfrm>
            <a:off x="5645426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BD794FE-159F-4C7C-ADF2-7515D5F0A988}"/>
              </a:ext>
            </a:extLst>
          </p:cNvPr>
          <p:cNvSpPr/>
          <p:nvPr/>
        </p:nvSpPr>
        <p:spPr>
          <a:xfrm>
            <a:off x="1709529" y="2015732"/>
            <a:ext cx="3074505" cy="788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Introducción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5111739-0B28-41C7-B2F9-E4C89F0A9D27}"/>
              </a:ext>
            </a:extLst>
          </p:cNvPr>
          <p:cNvSpPr/>
          <p:nvPr/>
        </p:nvSpPr>
        <p:spPr>
          <a:xfrm>
            <a:off x="1709530" y="2975113"/>
            <a:ext cx="3074503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Desarrollo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F310109-826C-44FA-BBF0-B760994CAFA5}"/>
              </a:ext>
            </a:extLst>
          </p:cNvPr>
          <p:cNvSpPr/>
          <p:nvPr/>
        </p:nvSpPr>
        <p:spPr>
          <a:xfrm>
            <a:off x="1709528" y="4161183"/>
            <a:ext cx="3074505" cy="8878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308400949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1371</TotalTime>
  <Words>409</Words>
  <Application>Microsoft Office PowerPoint</Application>
  <PresentationFormat>Panorámica</PresentationFormat>
  <Paragraphs>42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Galería</vt:lpstr>
      <vt:lpstr>Relatos históricos. La Biografía .  El cómic.</vt:lpstr>
      <vt:lpstr>¿Cuál es nuestro objetivo ?</vt:lpstr>
      <vt:lpstr>Relato histórico</vt:lpstr>
      <vt:lpstr>estructura</vt:lpstr>
      <vt:lpstr>Relato histórico </vt:lpstr>
      <vt:lpstr>Presentación de PowerPoint</vt:lpstr>
      <vt:lpstr>Presentación de PowerPoint</vt:lpstr>
      <vt:lpstr>La biografía</vt:lpstr>
      <vt:lpstr>Estructura de la biografía</vt:lpstr>
      <vt:lpstr>Analizando una biografía</vt:lpstr>
      <vt:lpstr>El cómic</vt:lpstr>
      <vt:lpstr>¿ Qué es el cómic? </vt:lpstr>
      <vt:lpstr>¿Cuál es propósito del cómic?</vt:lpstr>
      <vt:lpstr>¿Cuál es su estructura?</vt:lpstr>
      <vt:lpstr>Características del cómic</vt:lpstr>
      <vt:lpstr>Onomatopeyas</vt:lpstr>
      <vt:lpstr>Globos  </vt:lpstr>
      <vt:lpstr>Signos de interrogación</vt:lpstr>
      <vt:lpstr>Signos de exclamación</vt:lpstr>
      <vt:lpstr>El cómic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Relatos históricos. La Biografía .</dc:title>
  <dc:creator>caropiz</dc:creator>
  <cp:lastModifiedBy>cinthiahernandez</cp:lastModifiedBy>
  <cp:revision>28</cp:revision>
  <dcterms:created xsi:type="dcterms:W3CDTF">2020-11-10T14:47:33Z</dcterms:created>
  <dcterms:modified xsi:type="dcterms:W3CDTF">2020-11-19T01:15:57Z</dcterms:modified>
</cp:coreProperties>
</file>