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7" r:id="rId4"/>
    <p:sldId id="270" r:id="rId5"/>
    <p:sldId id="259" r:id="rId6"/>
    <p:sldId id="274" r:id="rId7"/>
    <p:sldId id="272" r:id="rId8"/>
    <p:sldId id="275" r:id="rId9"/>
    <p:sldId id="261" r:id="rId1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A067E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4B7448-7A1A-4152-8C43-2B8EA0ACE980}" type="datetime1">
              <a:rPr lang="es-ES" smtClean="0"/>
              <a:t>24/10/2020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A84DBA3-0E8D-4848-B1FC-9E9CB5A609E4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542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652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34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48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9052A6-8551-477B-8111-1FB3EA9618C2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BECAFB-4914-413C-8EDD-C4819D72CDD6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74BC01-8283-4412-A750-9470ADB35F66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DBBCA44-E97A-4819-ABB4-139F749845ED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F8CC6E-A133-489E-9766-03A4B67A1467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E08610-5182-441B-90C7-6A4A9A84C431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1E41A-78BD-485B-9134-D3B10F21247A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0D475-64E7-4F7A-9EEE-3B47B54E1071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F2E6CD-E62C-485A-AEE5-F467C10A2B50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7B18C25-07DC-4FD2-9915-FADBCF041A6E}" type="datetime1">
              <a:rPr lang="es-ES" noProof="0" smtClean="0"/>
              <a:pPr/>
              <a:t>24/10/2020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ISlvjMXrx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35056" y="1580321"/>
            <a:ext cx="7091361" cy="141798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sz="7200" b="1" dirty="0"/>
              <a:t>El texto dramático</a:t>
            </a:r>
          </a:p>
        </p:txBody>
      </p:sp>
      <p:pic>
        <p:nvPicPr>
          <p:cNvPr id="5" name="Imagen 4" descr="Descripción: Resultado de imagen para insignia colegio republica argentina rancagua">
            <a:extLst>
              <a:ext uri="{FF2B5EF4-FFF2-40B4-BE49-F238E27FC236}">
                <a16:creationId xmlns:a16="http://schemas.microsoft.com/office/drawing/2014/main" id="{CFCBCF9F-95E0-4F89-BC8F-9F9C15F02D5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" y="274637"/>
            <a:ext cx="609224" cy="706091"/>
          </a:xfrm>
          <a:prstGeom prst="rect">
            <a:avLst/>
          </a:prstGeom>
          <a:noFill/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BD31609-E5E7-4E92-9664-55FDAAF5D517}"/>
              </a:ext>
            </a:extLst>
          </p:cNvPr>
          <p:cNvSpPr/>
          <p:nvPr/>
        </p:nvSpPr>
        <p:spPr>
          <a:xfrm>
            <a:off x="1438025" y="369149"/>
            <a:ext cx="247193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MX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Colegio República Argentina</a:t>
            </a:r>
            <a:endParaRPr lang="es-C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O’Carrol  # 850-   Fono 72- 2230332</a:t>
            </a:r>
            <a:endParaRPr lang="es-C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                                                   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2B408A5E-61AD-47FF-B883-9DB28F883C01}"/>
              </a:ext>
            </a:extLst>
          </p:cNvPr>
          <p:cNvSpPr txBox="1">
            <a:spLocks/>
          </p:cNvSpPr>
          <p:nvPr/>
        </p:nvSpPr>
        <p:spPr>
          <a:xfrm>
            <a:off x="1953410" y="4363279"/>
            <a:ext cx="414259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/>
              <a:t>Cuartos Básicos</a:t>
            </a:r>
          </a:p>
          <a:p>
            <a:pPr algn="ctr"/>
            <a:r>
              <a:rPr lang="es-ES" sz="1800" b="1" dirty="0"/>
              <a:t>Semana 31-32</a:t>
            </a:r>
          </a:p>
          <a:p>
            <a:pPr algn="ctr"/>
            <a:r>
              <a:rPr lang="es-ES" sz="1800" b="1" dirty="0"/>
              <a:t>Programa de integración escolar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6B97448-678C-4029-BEFE-99E1F2F82C54}"/>
              </a:ext>
            </a:extLst>
          </p:cNvPr>
          <p:cNvSpPr txBox="1">
            <a:spLocks/>
          </p:cNvSpPr>
          <p:nvPr/>
        </p:nvSpPr>
        <p:spPr>
          <a:xfrm>
            <a:off x="2893664" y="3140067"/>
            <a:ext cx="8437529" cy="180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2800" dirty="0"/>
              <a:t>Reconocer un texto dramático, su propósito, estructura y elementos que lo componen. </a:t>
            </a:r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id="{595C3DD9-393F-4847-9895-144E37C38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664" y="2228584"/>
            <a:ext cx="9372600" cy="1200416"/>
          </a:xfrm>
        </p:spPr>
        <p:txBody>
          <a:bodyPr>
            <a:normAutofit fontScale="90000"/>
          </a:bodyPr>
          <a:lstStyle/>
          <a:p>
            <a:r>
              <a:rPr lang="es-CL" sz="3200" dirty="0"/>
              <a:t>Aprenderé a: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eanguaje...Materia 2010: Género dramático.....................">
            <a:extLst>
              <a:ext uri="{FF2B5EF4-FFF2-40B4-BE49-F238E27FC236}">
                <a16:creationId xmlns:a16="http://schemas.microsoft.com/office/drawing/2014/main" id="{46849FCE-C5E8-4175-9A90-E7F4D1AD1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1319">
            <a:off x="8753757" y="4291541"/>
            <a:ext cx="3684105" cy="244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813" y="167717"/>
            <a:ext cx="8181490" cy="1144248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4000" dirty="0"/>
              <a:t>¿Qué es el texto dramático ?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901147" y="1563756"/>
            <a:ext cx="9694663" cy="3949147"/>
          </a:xfrm>
        </p:spPr>
        <p:txBody>
          <a:bodyPr rtlCol="0"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es-ES" dirty="0"/>
              <a:t>Un texto dramático es todo aquel </a:t>
            </a:r>
            <a:r>
              <a:rPr lang="es-ES" b="1" dirty="0"/>
              <a:t>escrito que se elabora con el fin de ser representado a un público no solamente mediante lectura, sino a través de la actuación teatral.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es-ES" dirty="0"/>
              <a:t>El </a:t>
            </a:r>
            <a:r>
              <a:rPr lang="es-ES" b="1" dirty="0"/>
              <a:t>propósito</a:t>
            </a:r>
            <a:r>
              <a:rPr lang="es-ES" dirty="0"/>
              <a:t> del texto dramático es crear una o varias situaciones de conflicto entre diferentes personajes, las cuales forman una historia que es representada a través de los diálogos y acciones de los actores. La acción transcurre en un escenario determinado ambientado en un espacio y un tiempo concretos.</a:t>
            </a:r>
            <a:endParaRPr lang="es-ES" b="1" dirty="0"/>
          </a:p>
          <a:p>
            <a:pPr marL="45720" indent="0">
              <a:buNone/>
            </a:pP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1B4ED03-252B-4776-80FB-AED579B1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221" y="1378226"/>
            <a:ext cx="9372600" cy="1200416"/>
          </a:xfrm>
        </p:spPr>
        <p:txBody>
          <a:bodyPr>
            <a:normAutofit/>
          </a:bodyPr>
          <a:lstStyle/>
          <a:p>
            <a:r>
              <a:rPr lang="es-CL" sz="4400" u="sng" dirty="0">
                <a:solidFill>
                  <a:srgbClr val="C00000"/>
                </a:solidFill>
              </a:rPr>
              <a:t>Estructura del texto dramático 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7B3954E3-2E01-4E29-A35A-FC894F430CBD}"/>
              </a:ext>
            </a:extLst>
          </p:cNvPr>
          <p:cNvSpPr/>
          <p:nvPr/>
        </p:nvSpPr>
        <p:spPr>
          <a:xfrm>
            <a:off x="9236765" y="5247861"/>
            <a:ext cx="2557670" cy="887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122" name="Picture 2" descr="Se abre el telón! Teatroteca ofrece online (y gratis) más de 1.600 obras de  teatro">
            <a:extLst>
              <a:ext uri="{FF2B5EF4-FFF2-40B4-BE49-F238E27FC236}">
                <a16:creationId xmlns:a16="http://schemas.microsoft.com/office/drawing/2014/main" id="{7C50960A-F4A5-4D82-8CE2-57879249D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341" y="3001411"/>
            <a:ext cx="4042948" cy="26903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883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&quot;DESARROLLANDO EL GUSTO POR LA LECTURA&quot;">
            <a:extLst>
              <a:ext uri="{FF2B5EF4-FFF2-40B4-BE49-F238E27FC236}">
                <a16:creationId xmlns:a16="http://schemas.microsoft.com/office/drawing/2014/main" id="{66D939C3-6FD2-4AD1-B2DC-E7AB9ECACC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t="3770" b="2236"/>
          <a:stretch/>
        </p:blipFill>
        <p:spPr bwMode="auto">
          <a:xfrm>
            <a:off x="0" y="0"/>
            <a:ext cx="66393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27C461F4-C44E-4545-9ECA-6F99D170501F}"/>
              </a:ext>
            </a:extLst>
          </p:cNvPr>
          <p:cNvSpPr txBox="1"/>
          <p:nvPr/>
        </p:nvSpPr>
        <p:spPr>
          <a:xfrm>
            <a:off x="7103163" y="573705"/>
            <a:ext cx="4691269" cy="92333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Introducción o presentación del conflicto: </a:t>
            </a:r>
            <a:r>
              <a:rPr lang="es-ES" dirty="0"/>
              <a:t>es la presentación de los personajes, espacio, tiempo y el tema.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DBA3F4F-6819-4E05-A274-4B4DE923DB86}"/>
              </a:ext>
            </a:extLst>
          </p:cNvPr>
          <p:cNvSpPr txBox="1"/>
          <p:nvPr/>
        </p:nvSpPr>
        <p:spPr>
          <a:xfrm>
            <a:off x="7275441" y="2828835"/>
            <a:ext cx="4187687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Nudo o desarrollo del conflicto: </a:t>
            </a:r>
            <a:r>
              <a:rPr lang="es-ES" dirty="0"/>
              <a:t>se encarga de determinar el desarrollo del conflicto, llegando al </a:t>
            </a:r>
            <a:r>
              <a:rPr lang="es-ES" b="1" dirty="0"/>
              <a:t>clímax, </a:t>
            </a:r>
            <a:r>
              <a:rPr lang="es-ES" dirty="0"/>
              <a:t>que es el momento de mayor tensión.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2588E94-076D-4057-AF90-3B1C985CD586}"/>
              </a:ext>
            </a:extLst>
          </p:cNvPr>
          <p:cNvSpPr txBox="1"/>
          <p:nvPr/>
        </p:nvSpPr>
        <p:spPr>
          <a:xfrm>
            <a:off x="7275441" y="5145881"/>
            <a:ext cx="4359965" cy="1200329"/>
          </a:xfrm>
          <a:prstGeom prst="rect">
            <a:avLst/>
          </a:prstGeom>
          <a:ln w="28575"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/>
              <a:t>Desenlace o resolución del conflicto: </a:t>
            </a:r>
            <a:r>
              <a:rPr lang="es-ES" dirty="0"/>
              <a:t>llega la conclusión de la acción </a:t>
            </a:r>
            <a:r>
              <a:rPr lang="es-ES" b="1" dirty="0"/>
              <a:t>dramática</a:t>
            </a:r>
            <a:r>
              <a:rPr lang="es-ES" dirty="0"/>
              <a:t> y se le solución al conflicto. </a:t>
            </a:r>
          </a:p>
        </p:txBody>
      </p:sp>
      <p:sp>
        <p:nvSpPr>
          <p:cNvPr id="21" name="Cerrar llave 20">
            <a:extLst>
              <a:ext uri="{FF2B5EF4-FFF2-40B4-BE49-F238E27FC236}">
                <a16:creationId xmlns:a16="http://schemas.microsoft.com/office/drawing/2014/main" id="{6B97DF71-B255-4FDC-B119-ADD01E55EDB5}"/>
              </a:ext>
            </a:extLst>
          </p:cNvPr>
          <p:cNvSpPr/>
          <p:nvPr/>
        </p:nvSpPr>
        <p:spPr>
          <a:xfrm>
            <a:off x="6241774" y="265043"/>
            <a:ext cx="490330" cy="1908314"/>
          </a:xfrm>
          <a:prstGeom prst="rightBrace">
            <a:avLst>
              <a:gd name="adj1" fmla="val 8333"/>
              <a:gd name="adj2" fmla="val 54167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Cerrar llave 30">
            <a:extLst>
              <a:ext uri="{FF2B5EF4-FFF2-40B4-BE49-F238E27FC236}">
                <a16:creationId xmlns:a16="http://schemas.microsoft.com/office/drawing/2014/main" id="{CA4A1488-07C3-4C08-B6D6-5F64C75C32A9}"/>
              </a:ext>
            </a:extLst>
          </p:cNvPr>
          <p:cNvSpPr/>
          <p:nvPr/>
        </p:nvSpPr>
        <p:spPr>
          <a:xfrm>
            <a:off x="6258337" y="2474842"/>
            <a:ext cx="490330" cy="2083905"/>
          </a:xfrm>
          <a:prstGeom prst="rightBrace">
            <a:avLst>
              <a:gd name="adj1" fmla="val 8333"/>
              <a:gd name="adj2" fmla="val 541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Cerrar llave 31">
            <a:extLst>
              <a:ext uri="{FF2B5EF4-FFF2-40B4-BE49-F238E27FC236}">
                <a16:creationId xmlns:a16="http://schemas.microsoft.com/office/drawing/2014/main" id="{72B33AED-94D9-4938-A6BC-19612F9CDCC5}"/>
              </a:ext>
            </a:extLst>
          </p:cNvPr>
          <p:cNvSpPr/>
          <p:nvPr/>
        </p:nvSpPr>
        <p:spPr>
          <a:xfrm>
            <a:off x="6203673" y="4684643"/>
            <a:ext cx="490330" cy="2083904"/>
          </a:xfrm>
          <a:prstGeom prst="rightBrace">
            <a:avLst>
              <a:gd name="adj1" fmla="val 8333"/>
              <a:gd name="adj2" fmla="val 54167"/>
            </a:avLst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478E3-CFCC-438C-8738-BA3243BC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196" y="331303"/>
            <a:ext cx="9372600" cy="484799"/>
          </a:xfrm>
        </p:spPr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¿Cuáles son los elementos del texto dramático?</a:t>
            </a:r>
          </a:p>
        </p:txBody>
      </p:sp>
      <p:pic>
        <p:nvPicPr>
          <p:cNvPr id="4098" name="Picture 2" descr="Textos Dramáticos Sextos Básicos - ppt descargar">
            <a:extLst>
              <a:ext uri="{FF2B5EF4-FFF2-40B4-BE49-F238E27FC236}">
                <a16:creationId xmlns:a16="http://schemas.microsoft.com/office/drawing/2014/main" id="{17CF8276-3563-4155-A666-44E7017F6A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7" t="17473" r="6583" b="3301"/>
          <a:stretch/>
        </p:blipFill>
        <p:spPr bwMode="auto">
          <a:xfrm>
            <a:off x="2789744" y="946122"/>
            <a:ext cx="5930187" cy="57889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F6FE3-67F9-4704-A09F-BFD26E302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873" y="371060"/>
            <a:ext cx="9372600" cy="675862"/>
          </a:xfrm>
        </p:spPr>
        <p:txBody>
          <a:bodyPr/>
          <a:lstStyle/>
          <a:p>
            <a:r>
              <a:rPr lang="es-CL" b="1" u="sng" dirty="0">
                <a:solidFill>
                  <a:srgbClr val="C00000"/>
                </a:solidFill>
              </a:rPr>
              <a:t>Tipos de textos dramático más destacados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F27BB8-6F26-4ECD-AB49-DD6A347F06F2}"/>
              </a:ext>
            </a:extLst>
          </p:cNvPr>
          <p:cNvSpPr txBox="1"/>
          <p:nvPr/>
        </p:nvSpPr>
        <p:spPr>
          <a:xfrm>
            <a:off x="4289563" y="1626564"/>
            <a:ext cx="3805032" cy="2339102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b="1" dirty="0"/>
              <a:t>Drama</a:t>
            </a:r>
          </a:p>
          <a:p>
            <a:pPr algn="just"/>
            <a:endParaRPr lang="es-CL" dirty="0"/>
          </a:p>
          <a:p>
            <a:pPr algn="just"/>
            <a:r>
              <a:rPr lang="es-ES" dirty="0"/>
              <a:t>El drama o tragicomedia combina elementos de la comedia y de la tragedia, donde el espacio para la risa se armoniza con los momentos dolorosos.</a:t>
            </a:r>
            <a:r>
              <a:rPr lang="es-CL" dirty="0"/>
              <a:t> </a:t>
            </a:r>
          </a:p>
          <a:p>
            <a:pPr algn="just"/>
            <a:endParaRPr lang="es-CL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405725-DF5D-45BE-9E8E-96F0C3C10FE2}"/>
              </a:ext>
            </a:extLst>
          </p:cNvPr>
          <p:cNvSpPr txBox="1"/>
          <p:nvPr/>
        </p:nvSpPr>
        <p:spPr>
          <a:xfrm>
            <a:off x="347869" y="1626564"/>
            <a:ext cx="3694044" cy="2339102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b="1" dirty="0"/>
              <a:t>Comedia</a:t>
            </a:r>
          </a:p>
          <a:p>
            <a:pPr algn="just"/>
            <a:endParaRPr lang="es-CL" dirty="0"/>
          </a:p>
          <a:p>
            <a:pPr algn="just"/>
            <a:r>
              <a:rPr lang="es-ES" dirty="0"/>
              <a:t>La comedia está caracterizada por narraciones</a:t>
            </a:r>
            <a:r>
              <a:rPr lang="es-ES" b="1" dirty="0"/>
              <a:t> </a:t>
            </a:r>
            <a:r>
              <a:rPr lang="es-ES" dirty="0"/>
              <a:t>que evocan a la risa y que tienen un final feliz</a:t>
            </a:r>
            <a:r>
              <a:rPr lang="es-ES" sz="2000" dirty="0"/>
              <a:t>. </a:t>
            </a:r>
            <a:br>
              <a:rPr lang="es-ES" dirty="0"/>
            </a:br>
            <a:br>
              <a:rPr lang="es-ES" dirty="0"/>
            </a:br>
            <a:endParaRPr lang="es-ES" dirty="0"/>
          </a:p>
          <a:p>
            <a:pPr algn="just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38BFB66-B2E1-4658-B715-3EC0F42B46F8}"/>
              </a:ext>
            </a:extLst>
          </p:cNvPr>
          <p:cNvSpPr txBox="1"/>
          <p:nvPr/>
        </p:nvSpPr>
        <p:spPr>
          <a:xfrm>
            <a:off x="8342245" y="1679766"/>
            <a:ext cx="3491948" cy="2308324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b="1" dirty="0"/>
              <a:t>Tragedia </a:t>
            </a:r>
          </a:p>
          <a:p>
            <a:pPr algn="just"/>
            <a:endParaRPr lang="es-CL" dirty="0"/>
          </a:p>
          <a:p>
            <a:pPr algn="just"/>
            <a:r>
              <a:rPr lang="es-ES" dirty="0"/>
              <a:t>En la tragedia los personajes se ven enfrentados a causa de un error fatal o de las formas de su carácter a un destino irremediablemente triste.</a:t>
            </a:r>
            <a:br>
              <a:rPr lang="es-ES" dirty="0"/>
            </a:br>
            <a:endParaRPr lang="es-CL" dirty="0"/>
          </a:p>
        </p:txBody>
      </p:sp>
      <p:pic>
        <p:nvPicPr>
          <p:cNvPr id="3074" name="Picture 2" descr="El Chavo del 8: la tenebrosa teoría que vincula a sus personajes con los 7  pecados capitales - Clarín">
            <a:extLst>
              <a:ext uri="{FF2B5EF4-FFF2-40B4-BE49-F238E27FC236}">
                <a16:creationId xmlns:a16="http://schemas.microsoft.com/office/drawing/2014/main" id="{E469A0D1-49BC-403A-8590-2ADE7C78A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78" y="4147838"/>
            <a:ext cx="3236845" cy="23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aléfica, la historia de la bella durmiente - Teatro - Agenda de  espectáculos y actividades infantiles - Revista Planetario">
            <a:extLst>
              <a:ext uri="{FF2B5EF4-FFF2-40B4-BE49-F238E27FC236}">
                <a16:creationId xmlns:a16="http://schemas.microsoft.com/office/drawing/2014/main" id="{BBFFD839-B806-44CB-8C9A-5650EF828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96" y="4102657"/>
            <a:ext cx="3236845" cy="238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Una Infusión en el arte de ser payasos">
            <a:extLst>
              <a:ext uri="{FF2B5EF4-FFF2-40B4-BE49-F238E27FC236}">
                <a16:creationId xmlns:a16="http://schemas.microsoft.com/office/drawing/2014/main" id="{70827CE4-9F4C-4546-BD75-2D9B7D19A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70" y="4125247"/>
            <a:ext cx="3136035" cy="23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84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lementos multimedia en línea 2" title="La cigarra y la hormiga - Teatro Cerø">
            <a:hlinkClick r:id="" action="ppaction://media"/>
            <a:extLst>
              <a:ext uri="{FF2B5EF4-FFF2-40B4-BE49-F238E27FC236}">
                <a16:creationId xmlns:a16="http://schemas.microsoft.com/office/drawing/2014/main" id="{1FB787A6-1707-4F9D-9638-BBCCF446723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73357" y="2082041"/>
            <a:ext cx="6841434" cy="384830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792DA14-8331-4B0C-9D03-A0928E9B5EC9}"/>
              </a:ext>
            </a:extLst>
          </p:cNvPr>
          <p:cNvSpPr/>
          <p:nvPr/>
        </p:nvSpPr>
        <p:spPr>
          <a:xfrm>
            <a:off x="3154078" y="6156499"/>
            <a:ext cx="530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https://www.youtube.com/watch?v=OISlvjMXrxw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6FB622B-329B-4832-A9B8-5D8062B3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699" y="516835"/>
            <a:ext cx="9372600" cy="1200416"/>
          </a:xfrm>
          <a:ln>
            <a:solidFill>
              <a:schemeClr val="tx1"/>
            </a:solidFill>
            <a:prstDash val="lgDashDotDot"/>
          </a:ln>
        </p:spPr>
        <p:txBody>
          <a:bodyPr/>
          <a:lstStyle/>
          <a:p>
            <a:r>
              <a:rPr lang="es-CL" dirty="0">
                <a:solidFill>
                  <a:srgbClr val="C00000"/>
                </a:solidFill>
              </a:rPr>
              <a:t>Pincha dos veces el video y disfruta de esta maravillosa obra de teatro de </a:t>
            </a:r>
            <a:r>
              <a:rPr lang="es-CL" u="sng" dirty="0">
                <a:solidFill>
                  <a:srgbClr val="C00000"/>
                </a:solidFill>
              </a:rPr>
              <a:t>“La cigarra y la hormiga”</a:t>
            </a:r>
          </a:p>
        </p:txBody>
      </p:sp>
    </p:spTree>
    <p:extLst>
      <p:ext uri="{BB962C8B-B14F-4D97-AF65-F5344CB8AC3E}">
        <p14:creationId xmlns:p14="http://schemas.microsoft.com/office/powerpoint/2010/main" val="129700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texto 2">
            <a:extLst>
              <a:ext uri="{FF2B5EF4-FFF2-40B4-BE49-F238E27FC236}">
                <a16:creationId xmlns:a16="http://schemas.microsoft.com/office/drawing/2014/main" id="{9926E886-87F7-443D-82F6-94EC7833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582" y="948171"/>
            <a:ext cx="6539345" cy="3596120"/>
          </a:xfrm>
        </p:spPr>
        <p:txBody>
          <a:bodyPr rtlCol="0">
            <a:normAutofit/>
          </a:bodyPr>
          <a:lstStyle/>
          <a:p>
            <a:pPr algn="ctr" rtl="0"/>
            <a:br>
              <a:rPr lang="es-ES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2800" b="1" dirty="0">
                <a:solidFill>
                  <a:schemeClr val="accent4">
                    <a:lumMod val="50000"/>
                  </a:schemeClr>
                </a:solidFill>
              </a:rPr>
              <a:t>PROGRAMA DE INTEGRACIÓN ESCOLAR</a:t>
            </a:r>
          </a:p>
        </p:txBody>
      </p:sp>
      <p:pic>
        <p:nvPicPr>
          <p:cNvPr id="1026" name="Picture 2" descr="Programa de Integración Escolar – Blog de la tía Camila">
            <a:extLst>
              <a:ext uri="{FF2B5EF4-FFF2-40B4-BE49-F238E27FC236}">
                <a16:creationId xmlns:a16="http://schemas.microsoft.com/office/drawing/2014/main" id="{4C87DDB9-5A8F-4141-8C48-5AA8DC84C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466" y="1205344"/>
            <a:ext cx="2515265" cy="245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presentación para el ámbito educativo de unos niños jugando (ilustración animada, pantalla panorámica)</Template>
  <TotalTime>367</TotalTime>
  <Words>342</Words>
  <Application>Microsoft Office PowerPoint</Application>
  <PresentationFormat>Panorámica</PresentationFormat>
  <Paragraphs>35</Paragraphs>
  <Slides>9</Slides>
  <Notes>5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Euphemia</vt:lpstr>
      <vt:lpstr>Times New Roman</vt:lpstr>
      <vt:lpstr>Wingdings</vt:lpstr>
      <vt:lpstr>Niños jugando 16x9</vt:lpstr>
      <vt:lpstr>El texto dramático</vt:lpstr>
      <vt:lpstr>Aprenderé a: </vt:lpstr>
      <vt:lpstr>¿Qué es el texto dramático ?</vt:lpstr>
      <vt:lpstr>Estructura del texto dramático </vt:lpstr>
      <vt:lpstr>Presentación de PowerPoint</vt:lpstr>
      <vt:lpstr>¿Cuáles son los elementos del texto dramático?</vt:lpstr>
      <vt:lpstr>Tipos de textos dramático más destacados</vt:lpstr>
      <vt:lpstr>Pincha dos veces el video y disfruta de esta maravillosa obra de teatro de “La cigarra y la hormiga”</vt:lpstr>
      <vt:lpstr> PROGRAMA DE INTEGRACIÓN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nadia</dc:creator>
  <cp:lastModifiedBy>cinthiahernandez</cp:lastModifiedBy>
  <cp:revision>61</cp:revision>
  <dcterms:created xsi:type="dcterms:W3CDTF">2020-09-29T21:34:43Z</dcterms:created>
  <dcterms:modified xsi:type="dcterms:W3CDTF">2020-10-25T01:23:49Z</dcterms:modified>
</cp:coreProperties>
</file>