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2" r:id="rId3"/>
    <p:sldId id="264" r:id="rId4"/>
    <p:sldId id="265" r:id="rId5"/>
    <p:sldId id="270" r:id="rId6"/>
    <p:sldId id="266" r:id="rId7"/>
    <p:sldId id="269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cente Katerina Durán Gallegos" initials="DKDG" lastIdx="1" clrIdx="0">
    <p:extLst>
      <p:ext uri="{19B8F6BF-5375-455C-9EA6-DF929625EA0E}">
        <p15:presenceInfo xmlns:p15="http://schemas.microsoft.com/office/powerpoint/2012/main" userId="S-1-5-21-1443607868-3256405552-398011526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96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949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8464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677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81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70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811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465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975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603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91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4021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semana de 22 al 26 de junio 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b="1" dirty="0" smtClean="0">
                <a:solidFill>
                  <a:schemeClr val="tx1"/>
                </a:solidFill>
              </a:rPr>
              <a:t>DEPARTAMENTO DE ORIENTACIÓN</a:t>
            </a:r>
            <a:endParaRPr lang="es-CL" sz="4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dirty="0">
                <a:solidFill>
                  <a:schemeClr val="tx1"/>
                </a:solidFill>
              </a:rPr>
              <a:t>3º - 4º BÁSICO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56" y="1571463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</a:t>
            </a:r>
            <a:r>
              <a:rPr lang="es-CL" dirty="0" smtClean="0"/>
              <a:t>QUÉ SON </a:t>
            </a:r>
            <a:r>
              <a:rPr lang="es-CL" dirty="0"/>
              <a:t>LAS </a:t>
            </a:r>
            <a:r>
              <a:rPr lang="es-CL" dirty="0" smtClean="0"/>
              <a:t>EMOCIONES </a:t>
            </a:r>
            <a:r>
              <a:rPr lang="es-CL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31193" y="4597082"/>
            <a:ext cx="7315200" cy="1782203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atin typeface="Comic Sans MS" panose="030F0702030302020204" pitchFamily="66" charset="0"/>
              </a:rPr>
              <a:t>Estados </a:t>
            </a:r>
            <a:r>
              <a:rPr lang="es-ES" dirty="0">
                <a:latin typeface="Comic Sans MS" panose="030F0702030302020204" pitchFamily="66" charset="0"/>
              </a:rPr>
              <a:t>internos caracterizados por pensamientos, sensaciones, reacciones fisiológicas y conductas que son subjetivos. Son universales, propias del ser humano.</a:t>
            </a:r>
          </a:p>
          <a:p>
            <a:pPr algn="just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16" y="881593"/>
            <a:ext cx="868487" cy="911375"/>
          </a:xfrm>
          <a:prstGeom prst="rect">
            <a:avLst/>
          </a:prstGeom>
        </p:spPr>
      </p:pic>
      <p:pic>
        <p:nvPicPr>
          <p:cNvPr id="1026" name="Picture 2" descr="10 Puntos importantes de INTENSAMENTE | Disney inside out, Gifts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93" y="353435"/>
            <a:ext cx="69913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/>
              <a:t/>
            </a:r>
            <a:br>
              <a:rPr lang="es-CL" sz="3200" dirty="0"/>
            </a:br>
            <a:r>
              <a:rPr lang="es-CL" sz="3200" dirty="0"/>
              <a:t>MUESTRA LA EMOCIÓN QUE </a:t>
            </a:r>
            <a:r>
              <a:rPr lang="es-CL" sz="3200" dirty="0" smtClean="0"/>
              <a:t>SIENTES EN ESTOS MOMENTOS.</a:t>
            </a:r>
            <a:endParaRPr lang="es-CL" sz="3200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16" y="872851"/>
            <a:ext cx="868487" cy="911375"/>
          </a:xfrm>
          <a:prstGeom prst="rect">
            <a:avLst/>
          </a:prstGeom>
        </p:spPr>
      </p:pic>
      <p:pic>
        <p:nvPicPr>
          <p:cNvPr id="2050" name="Picture 2" descr="EDUCACIÓN EMOCIONAL. Tarjetas para trabajar las emocion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932" y="73541"/>
            <a:ext cx="8484987" cy="441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egría De Intensamente Saludando GIF - InsideOut Joy Hi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20" y="4694494"/>
            <a:ext cx="2095500" cy="18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isteza GIF - Find on GIF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482" y="4694494"/>
            <a:ext cx="2489874" cy="183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2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EE85C3-2414-4462-AAA6-5D53F7D22B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6"/>
          <a:stretch/>
        </p:blipFill>
        <p:spPr>
          <a:xfrm>
            <a:off x="4605544" y="3176876"/>
            <a:ext cx="3219450" cy="2696735"/>
          </a:xfrm>
          <a:prstGeom prst="rect">
            <a:avLst/>
          </a:prstGeom>
        </p:spPr>
      </p:pic>
      <p:sp>
        <p:nvSpPr>
          <p:cNvPr id="9" name="Bocadillo nube: nube 8">
            <a:extLst>
              <a:ext uri="{FF2B5EF4-FFF2-40B4-BE49-F238E27FC236}">
                <a16:creationId xmlns:a16="http://schemas.microsoft.com/office/drawing/2014/main" id="{A3C703E3-E04F-4135-B15C-8FF3104B59F8}"/>
              </a:ext>
            </a:extLst>
          </p:cNvPr>
          <p:cNvSpPr/>
          <p:nvPr/>
        </p:nvSpPr>
        <p:spPr>
          <a:xfrm>
            <a:off x="4841863" y="1015563"/>
            <a:ext cx="5530573" cy="2161313"/>
          </a:xfrm>
          <a:prstGeom prst="cloud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02728EAB-0863-463B-BCD8-4A977CFF7258}"/>
              </a:ext>
            </a:extLst>
          </p:cNvPr>
          <p:cNvSpPr/>
          <p:nvPr/>
        </p:nvSpPr>
        <p:spPr>
          <a:xfrm>
            <a:off x="3879972" y="877423"/>
            <a:ext cx="7120672" cy="510315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>OTRA FORMA DE EXPRESAR LAS EMOCIONES.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56" y="850995"/>
            <a:ext cx="868487" cy="91137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D72C2FD-4FA8-4630-9538-D9190BC0AEEC}"/>
              </a:ext>
            </a:extLst>
          </p:cNvPr>
          <p:cNvSpPr/>
          <p:nvPr/>
        </p:nvSpPr>
        <p:spPr>
          <a:xfrm>
            <a:off x="5618507" y="1426985"/>
            <a:ext cx="4412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74858"/>
                </a:solidFill>
                <a:latin typeface="Arial Black" panose="020B0A04020102020204" pitchFamily="34" charset="0"/>
              </a:rPr>
              <a:t>Saber expresar emociones nos ayuda a evitar problemas físicos y dolor </a:t>
            </a:r>
            <a:r>
              <a:rPr lang="es-ES" b="1" dirty="0" smtClean="0">
                <a:solidFill>
                  <a:srgbClr val="374858"/>
                </a:solidFill>
                <a:latin typeface="Arial Black" panose="020B0A04020102020204" pitchFamily="34" charset="0"/>
              </a:rPr>
              <a:t>emocional y para eso debemos saber identificarlas</a:t>
            </a:r>
            <a:endParaRPr lang="es-E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4" y="868219"/>
            <a:ext cx="8007927" cy="4495800"/>
          </a:xfrm>
        </p:spPr>
      </p:pic>
      <p:pic>
        <p:nvPicPr>
          <p:cNvPr id="3074" name="Picture 2" descr="Aydiosmio Sorpresa GIFs | Ten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" y="1802533"/>
            <a:ext cx="296487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FE633FE2-2F39-40FF-BAF6-3F02F7BD7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082" t="18164" r="16183" b="14744"/>
          <a:stretch/>
        </p:blipFill>
        <p:spPr>
          <a:xfrm>
            <a:off x="3924213" y="1441685"/>
            <a:ext cx="1245382" cy="33781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 smtClean="0"/>
              <a:t>PASOS A SEGUIR PARA ENFRENTAR NUESTRAS EMOCIONES.</a:t>
            </a:r>
            <a:r>
              <a:rPr lang="es-ES" b="1" dirty="0"/>
              <a:t/>
            </a:r>
            <a:br>
              <a:rPr lang="es-ES" b="1" dirty="0"/>
            </a:b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416" y="781848"/>
            <a:ext cx="868487" cy="91137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3B27C3A-BD54-4EF4-B821-BAE8E6B1A6F0}"/>
              </a:ext>
            </a:extLst>
          </p:cNvPr>
          <p:cNvSpPr/>
          <p:nvPr/>
        </p:nvSpPr>
        <p:spPr>
          <a:xfrm>
            <a:off x="3723690" y="212461"/>
            <a:ext cx="6524866" cy="113877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u="sng" dirty="0">
                <a:latin typeface="Signika"/>
              </a:rPr>
              <a:t>Identifica la emoción y la sensación. </a:t>
            </a:r>
          </a:p>
          <a:p>
            <a:endParaRPr lang="es-ES" b="1" dirty="0">
              <a:latin typeface="Signika"/>
            </a:endParaRPr>
          </a:p>
          <a:p>
            <a:pPr algn="just"/>
            <a:r>
              <a:rPr lang="es-ES" sz="1600" b="1" dirty="0">
                <a:latin typeface="Signika"/>
              </a:rPr>
              <a:t>¿Qué estoy sintiendo?, ¿que síntomas físicos estoy experimentando?, ¿cuál es la causa?, ¿por qué aparece ahora?</a:t>
            </a:r>
            <a:endParaRPr lang="es-ES" sz="1600" b="1" i="0" dirty="0">
              <a:effectLst/>
              <a:latin typeface="Signika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F4E76E3-AF53-446F-AA3D-4B946F366F32}"/>
              </a:ext>
            </a:extLst>
          </p:cNvPr>
          <p:cNvSpPr/>
          <p:nvPr/>
        </p:nvSpPr>
        <p:spPr>
          <a:xfrm>
            <a:off x="6109691" y="1351234"/>
            <a:ext cx="5696862" cy="16312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Signika"/>
              </a:rPr>
              <a:t>2.  </a:t>
            </a:r>
            <a:r>
              <a:rPr lang="es-ES" b="1" u="sng" dirty="0">
                <a:latin typeface="Signika"/>
              </a:rPr>
              <a:t>Aprende a reconocer tus sentimientos.</a:t>
            </a:r>
          </a:p>
          <a:p>
            <a:endParaRPr lang="es-ES" b="1" dirty="0">
              <a:latin typeface="Signika"/>
            </a:endParaRPr>
          </a:p>
          <a:p>
            <a:pPr algn="just"/>
            <a:r>
              <a:rPr lang="es-ES" sz="1600" b="1" dirty="0">
                <a:latin typeface="Signika"/>
              </a:rPr>
              <a:t>Una vez </a:t>
            </a:r>
            <a:r>
              <a:rPr lang="es-ES" sz="1600" b="1" dirty="0" smtClean="0">
                <a:latin typeface="Signika"/>
              </a:rPr>
              <a:t>detectada </a:t>
            </a:r>
            <a:r>
              <a:rPr lang="es-ES" sz="1600" b="1" dirty="0">
                <a:latin typeface="Signika"/>
              </a:rPr>
              <a:t>las emociones y sensaciones, tenemos que analizar el sentimiento que causa en </a:t>
            </a:r>
            <a:r>
              <a:rPr lang="es-ES" sz="1600" b="1" dirty="0" smtClean="0">
                <a:latin typeface="Signika"/>
              </a:rPr>
              <a:t>nosotros. </a:t>
            </a:r>
            <a:r>
              <a:rPr lang="es-ES" sz="1600" b="1" dirty="0">
                <a:latin typeface="Signika"/>
              </a:rPr>
              <a:t>Trata de hacer una lista con todas esas emociones y qué es lo que físicamente te delata de ellas.</a:t>
            </a:r>
            <a:endParaRPr lang="es-ES" sz="1600" b="1" i="0" dirty="0">
              <a:effectLst/>
              <a:latin typeface="Signika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677B726-101E-44C1-ABCD-9AB5213F72FB}"/>
              </a:ext>
            </a:extLst>
          </p:cNvPr>
          <p:cNvSpPr/>
          <p:nvPr/>
        </p:nvSpPr>
        <p:spPr>
          <a:xfrm>
            <a:off x="5381950" y="3228671"/>
            <a:ext cx="4388467" cy="138499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Signika"/>
              </a:rPr>
              <a:t>3. </a:t>
            </a:r>
            <a:r>
              <a:rPr lang="es-ES" b="1" u="sng" dirty="0">
                <a:latin typeface="Signika"/>
              </a:rPr>
              <a:t>Presta atención a la reacción de tu cuerpo</a:t>
            </a:r>
            <a:r>
              <a:rPr lang="es-ES" b="1" dirty="0">
                <a:latin typeface="Signika"/>
              </a:rPr>
              <a:t>. </a:t>
            </a:r>
          </a:p>
          <a:p>
            <a:r>
              <a:rPr lang="es-ES" sz="1600" b="1" dirty="0">
                <a:latin typeface="Signika"/>
              </a:rPr>
              <a:t>Tómate un momento y deja que la emoción se «baje» para pensar con claridad sobre ella, y sobre lo que vas a decir. </a:t>
            </a:r>
            <a:endParaRPr lang="es-ES" sz="1600" b="1" i="0" dirty="0">
              <a:effectLst/>
              <a:latin typeface="Signika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E851DA6-199D-4A01-8896-7DD790B0A6D5}"/>
              </a:ext>
            </a:extLst>
          </p:cNvPr>
          <p:cNvSpPr/>
          <p:nvPr/>
        </p:nvSpPr>
        <p:spPr>
          <a:xfrm>
            <a:off x="6014591" y="4613666"/>
            <a:ext cx="5791962" cy="17543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b="1" dirty="0">
                <a:latin typeface="Signika"/>
              </a:rPr>
              <a:t>4. Realiza una vivencia experiencial con tu cuerpo.</a:t>
            </a:r>
          </a:p>
          <a:p>
            <a:endParaRPr lang="es-ES" b="1" dirty="0">
              <a:latin typeface="Signika"/>
            </a:endParaRPr>
          </a:p>
          <a:p>
            <a:pPr algn="just"/>
            <a:r>
              <a:rPr lang="es-ES" b="1" dirty="0">
                <a:latin typeface="Signika"/>
              </a:rPr>
              <a:t>Cuando tengas esas emociones, señala la parte en el cuerpo en el que ocurren. Dótalas de un color y textura concreto, localízalas en un lugar específico e intenta tener una relación distinta. </a:t>
            </a:r>
            <a:endParaRPr lang="es-ES" b="1" i="0" dirty="0">
              <a:effectLst/>
              <a:latin typeface="Signika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9ABBB5F-AB77-474B-85B3-683FF2D7BD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53" r="2818" b="20237"/>
          <a:stretch/>
        </p:blipFill>
        <p:spPr>
          <a:xfrm>
            <a:off x="10119468" y="2937405"/>
            <a:ext cx="1969530" cy="1430039"/>
          </a:xfrm>
          <a:prstGeom prst="rect">
            <a:avLst/>
          </a:prstGeom>
          <a:effectLst>
            <a:outerShdw blurRad="50800" dist="279400" dir="75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C5C0BA53-0CEC-4C3C-9893-2A0D7DFBBF1F}"/>
              </a:ext>
            </a:extLst>
          </p:cNvPr>
          <p:cNvSpPr/>
          <p:nvPr/>
        </p:nvSpPr>
        <p:spPr>
          <a:xfrm>
            <a:off x="3506911" y="872851"/>
            <a:ext cx="7982724" cy="510315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E4AE2E87-989E-485A-B8EB-4B5C239B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1247" y="281709"/>
            <a:ext cx="7064375" cy="5121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Tú eres la que engloba todas esas emociones, no son ellas las que te poseen a ti. </a:t>
            </a: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30 gifs animados para expresar emociones - El Mega Top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0" y="1668725"/>
            <a:ext cx="2324100" cy="35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5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181</TotalTime>
  <Words>221</Words>
  <Application>Microsoft Office PowerPoint</Application>
  <PresentationFormat>Panorámica</PresentationFormat>
  <Paragraphs>21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Comic Sans MS</vt:lpstr>
      <vt:lpstr>Corbel</vt:lpstr>
      <vt:lpstr>Signika</vt:lpstr>
      <vt:lpstr>Wingdings 2</vt:lpstr>
      <vt:lpstr>Marco</vt:lpstr>
      <vt:lpstr>    Colegio República Argentina semana de 22 al 26 de junio  Katerina Durán Gallegos </vt:lpstr>
      <vt:lpstr>¿QUÉ SON LAS EMOCIONES ?</vt:lpstr>
      <vt:lpstr>  MUESTRA LA EMOCIÓN QUE SIENTES EN ESTOS MOMENTOS.</vt:lpstr>
      <vt:lpstr>  OTRA FORMA DE EXPRESAR LAS EMOCIONES.</vt:lpstr>
      <vt:lpstr>Presentación de PowerPoint</vt:lpstr>
      <vt:lpstr>  PASOS A SEGUIR PARA ENFRENTAR NUESTRAS EMOCIONES. 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República Argentina semana de 15 al 19 de junio  Katerina Durán Gallegos</dc:title>
  <dc:creator>carolina mical salazar carrasco</dc:creator>
  <cp:lastModifiedBy>carolina mical salazar carrasco</cp:lastModifiedBy>
  <cp:revision>23</cp:revision>
  <dcterms:created xsi:type="dcterms:W3CDTF">2020-06-15T16:52:02Z</dcterms:created>
  <dcterms:modified xsi:type="dcterms:W3CDTF">2020-06-21T23:49:29Z</dcterms:modified>
</cp:coreProperties>
</file>