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8" r:id="rId5"/>
    <p:sldId id="257" r:id="rId6"/>
    <p:sldId id="267" r:id="rId7"/>
    <p:sldId id="259" r:id="rId8"/>
    <p:sldId id="260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29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53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61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91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53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77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3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1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3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0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E9C1E1-5B67-4E91-AF63-18BAA9CD5CCB}"/>
              </a:ext>
            </a:extLst>
          </p:cNvPr>
          <p:cNvSpPr/>
          <p:nvPr/>
        </p:nvSpPr>
        <p:spPr>
          <a:xfrm>
            <a:off x="622852" y="664058"/>
            <a:ext cx="109462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9839E-3212-44BC-98D9-DA417D04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583489"/>
            <a:ext cx="9966960" cy="2926080"/>
          </a:xfrm>
        </p:spPr>
        <p:txBody>
          <a:bodyPr/>
          <a:lstStyle/>
          <a:p>
            <a:pPr algn="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ORIENTACIÓN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" y="666675"/>
            <a:ext cx="868487" cy="9113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60A5B1E-6BE4-4FE1-B56E-2BB3026B3440}"/>
              </a:ext>
            </a:extLst>
          </p:cNvPr>
          <p:cNvSpPr/>
          <p:nvPr/>
        </p:nvSpPr>
        <p:spPr>
          <a:xfrm>
            <a:off x="742121" y="4471250"/>
            <a:ext cx="401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semana de 30 de junio  al 03 de julio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F62594-FBD4-4A15-B2FD-B397E75092A5}"/>
              </a:ext>
            </a:extLst>
          </p:cNvPr>
          <p:cNvSpPr/>
          <p:nvPr/>
        </p:nvSpPr>
        <p:spPr>
          <a:xfrm>
            <a:off x="9059771" y="3429000"/>
            <a:ext cx="1653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/>
              <a:t>3º y 4º  BÁSICO</a:t>
            </a:r>
          </a:p>
        </p:txBody>
      </p:sp>
    </p:spTree>
    <p:extLst>
      <p:ext uri="{BB962C8B-B14F-4D97-AF65-F5344CB8AC3E}">
        <p14:creationId xmlns:p14="http://schemas.microsoft.com/office/powerpoint/2010/main" val="37730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A0A737F-8B4D-49BE-948D-A98E52FB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065" y="396242"/>
            <a:ext cx="3604177" cy="360417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650A19-0200-4BE5-9405-D7C176580B5D}"/>
              </a:ext>
            </a:extLst>
          </p:cNvPr>
          <p:cNvSpPr/>
          <p:nvPr/>
        </p:nvSpPr>
        <p:spPr>
          <a:xfrm>
            <a:off x="695739" y="1447293"/>
            <a:ext cx="9124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C5D1F93-8C5C-4B51-8DDD-EBB9EC82F689}"/>
              </a:ext>
            </a:extLst>
          </p:cNvPr>
          <p:cNvSpPr/>
          <p:nvPr/>
        </p:nvSpPr>
        <p:spPr>
          <a:xfrm>
            <a:off x="543339" y="344556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D709C4-04E1-4002-BA7F-B1586D25E6A3}"/>
              </a:ext>
            </a:extLst>
          </p:cNvPr>
          <p:cNvSpPr/>
          <p:nvPr/>
        </p:nvSpPr>
        <p:spPr>
          <a:xfrm>
            <a:off x="6886894" y="4035807"/>
            <a:ext cx="5076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AUTOCUIDADO</a:t>
            </a:r>
            <a:endParaRPr lang="es-E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CF9299-BBB7-4891-89BD-3EC0FDE8031E}"/>
              </a:ext>
            </a:extLst>
          </p:cNvPr>
          <p:cNvSpPr/>
          <p:nvPr/>
        </p:nvSpPr>
        <p:spPr>
          <a:xfrm>
            <a:off x="1105153" y="1892145"/>
            <a:ext cx="66239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1E9F"/>
                </a:solidFill>
                <a:effectLst/>
              </a:rPr>
              <a:t>REFLEXIÓN </a:t>
            </a:r>
          </a:p>
          <a:p>
            <a:r>
              <a:rPr lang="es-ES" sz="6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1E9F"/>
                </a:solidFill>
                <a:effectLst/>
              </a:rPr>
              <a:t>SOBRE UNO MISMO</a:t>
            </a:r>
          </a:p>
        </p:txBody>
      </p:sp>
      <p:sp>
        <p:nvSpPr>
          <p:cNvPr id="14" name="Bocadillo nube: nube 13">
            <a:extLst>
              <a:ext uri="{FF2B5EF4-FFF2-40B4-BE49-F238E27FC236}">
                <a16:creationId xmlns:a16="http://schemas.microsoft.com/office/drawing/2014/main" id="{4C00F4E0-3F25-4483-A0CE-7A39EC998ACB}"/>
              </a:ext>
            </a:extLst>
          </p:cNvPr>
          <p:cNvSpPr/>
          <p:nvPr/>
        </p:nvSpPr>
        <p:spPr>
          <a:xfrm>
            <a:off x="649337" y="606055"/>
            <a:ext cx="7235648" cy="4445415"/>
          </a:xfrm>
          <a:prstGeom prst="cloudCallout">
            <a:avLst>
              <a:gd name="adj1" fmla="val 55828"/>
              <a:gd name="adj2" fmla="val -45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curvada hacia arriba 14">
            <a:extLst>
              <a:ext uri="{FF2B5EF4-FFF2-40B4-BE49-F238E27FC236}">
                <a16:creationId xmlns:a16="http://schemas.microsoft.com/office/drawing/2014/main" id="{103AEBC4-05B1-43F7-9EF5-29D5215D6CE3}"/>
              </a:ext>
            </a:extLst>
          </p:cNvPr>
          <p:cNvSpPr/>
          <p:nvPr/>
        </p:nvSpPr>
        <p:spPr>
          <a:xfrm>
            <a:off x="5512904" y="4886557"/>
            <a:ext cx="4094922" cy="1015663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D07CE3-D3B6-4E30-87E2-757D6A499BEC}"/>
              </a:ext>
            </a:extLst>
          </p:cNvPr>
          <p:cNvSpPr/>
          <p:nvPr/>
        </p:nvSpPr>
        <p:spPr>
          <a:xfrm>
            <a:off x="744744" y="837264"/>
            <a:ext cx="5076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AUTOCUIDADO</a:t>
            </a:r>
            <a:endParaRPr lang="es-E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D86ABE-6AB8-4B96-BA65-C710458395D6}"/>
              </a:ext>
            </a:extLst>
          </p:cNvPr>
          <p:cNvSpPr/>
          <p:nvPr/>
        </p:nvSpPr>
        <p:spPr>
          <a:xfrm>
            <a:off x="5821262" y="1437704"/>
            <a:ext cx="5632852" cy="35394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Conjunto de acciones intencionadas  que realiza  la persona para controlar los factores internos y externos que pueden afectar su vida y desarrollo posterior .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9C18FF-7751-46E6-A106-031CD8DE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t="6184" r="5447"/>
          <a:stretch/>
        </p:blipFill>
        <p:spPr>
          <a:xfrm flipH="1">
            <a:off x="3575272" y="1852927"/>
            <a:ext cx="2245990" cy="42422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B650A19-0200-4BE5-9405-D7C176580B5D}"/>
              </a:ext>
            </a:extLst>
          </p:cNvPr>
          <p:cNvSpPr/>
          <p:nvPr/>
        </p:nvSpPr>
        <p:spPr>
          <a:xfrm>
            <a:off x="695739" y="1447293"/>
            <a:ext cx="9124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C5D1F93-8C5C-4B51-8DDD-EBB9EC82F689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FCEB8C-2C29-4182-B909-E3FEF0C5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00" y="2233065"/>
            <a:ext cx="4966300" cy="33209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17ED8C-D977-46E5-8AE7-8784D51F8CBE}"/>
              </a:ext>
            </a:extLst>
          </p:cNvPr>
          <p:cNvSpPr/>
          <p:nvPr/>
        </p:nvSpPr>
        <p:spPr>
          <a:xfrm>
            <a:off x="888544" y="939461"/>
            <a:ext cx="70583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1.-Rutinas De Higiene</a:t>
            </a:r>
            <a:endParaRPr lang="es-E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AD8853-07BB-4001-94C4-85D39E0D8269}"/>
              </a:ext>
            </a:extLst>
          </p:cNvPr>
          <p:cNvSpPr/>
          <p:nvPr/>
        </p:nvSpPr>
        <p:spPr>
          <a:xfrm>
            <a:off x="6635129" y="4161499"/>
            <a:ext cx="462017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" sz="2400" b="1" dirty="0">
                <a:solidFill>
                  <a:srgbClr val="48484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Lavarse las manos y las uñas.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FCC9E1-3791-4263-9007-78FB51EDB9A3}"/>
              </a:ext>
            </a:extLst>
          </p:cNvPr>
          <p:cNvSpPr/>
          <p:nvPr/>
        </p:nvSpPr>
        <p:spPr>
          <a:xfrm>
            <a:off x="6217556" y="5179874"/>
            <a:ext cx="50770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" sz="2400" b="1" dirty="0">
                <a:solidFill>
                  <a:srgbClr val="48484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Cuidar correctamente el cabello.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FD095F-BD21-4C8F-8D3D-BFC4F6D299B2}"/>
              </a:ext>
            </a:extLst>
          </p:cNvPr>
          <p:cNvSpPr/>
          <p:nvPr/>
        </p:nvSpPr>
        <p:spPr>
          <a:xfrm>
            <a:off x="6096000" y="2142502"/>
            <a:ext cx="5320145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48484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Cepillarse los dientes tras cada comida.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3E303BF-91F2-4A70-946F-AB1041F7906D}"/>
              </a:ext>
            </a:extLst>
          </p:cNvPr>
          <p:cNvSpPr/>
          <p:nvPr/>
        </p:nvSpPr>
        <p:spPr>
          <a:xfrm>
            <a:off x="7267524" y="3242696"/>
            <a:ext cx="2977097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" sz="2400" b="1" dirty="0">
                <a:solidFill>
                  <a:srgbClr val="48484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Cortarse las uñas </a:t>
            </a:r>
            <a:r>
              <a:rPr lang="es-ES" b="1" dirty="0">
                <a:solidFill>
                  <a:srgbClr val="484848"/>
                </a:solidFill>
                <a:latin typeface="Hanken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92B89E-0840-4BF5-A47F-074F9029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1" r="11171" b="8019"/>
          <a:stretch/>
        </p:blipFill>
        <p:spPr>
          <a:xfrm>
            <a:off x="1694398" y="3149600"/>
            <a:ext cx="2856954" cy="281146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DA8BE23-196A-4A40-B2C2-F56499AB6419}"/>
              </a:ext>
            </a:extLst>
          </p:cNvPr>
          <p:cNvSpPr/>
          <p:nvPr/>
        </p:nvSpPr>
        <p:spPr>
          <a:xfrm>
            <a:off x="975210" y="2645710"/>
            <a:ext cx="3825261" cy="352961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FAD325-96B2-44AF-B311-81F99346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96" y="2282588"/>
            <a:ext cx="3651337" cy="22861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C3A14E-1007-458F-BD3F-9B136C449F52}"/>
              </a:ext>
            </a:extLst>
          </p:cNvPr>
          <p:cNvSpPr/>
          <p:nvPr/>
        </p:nvSpPr>
        <p:spPr>
          <a:xfrm>
            <a:off x="1025035" y="682679"/>
            <a:ext cx="8925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2.- Actividades de descanso, recreación y actividad física.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00B6A5-8494-4DF7-B739-E5CFC4FDB90D}"/>
              </a:ext>
            </a:extLst>
          </p:cNvPr>
          <p:cNvSpPr/>
          <p:nvPr/>
        </p:nvSpPr>
        <p:spPr>
          <a:xfrm>
            <a:off x="1025035" y="2645710"/>
            <a:ext cx="3825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484848"/>
                </a:solidFill>
                <a:latin typeface="Comic Sans MS" panose="030F0702030302020204" pitchFamily="66" charset="0"/>
              </a:rPr>
              <a:t>Debes tener el adecuado reposo antes de iniciar las actividades diarias.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189C4E-4B29-4111-BFE7-1750F4DF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78" y="3999911"/>
            <a:ext cx="2407278" cy="18054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265044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30FA78-3C4A-4EAE-9259-9BB52D47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 t="4732" r="7817" b="7287"/>
          <a:stretch/>
        </p:blipFill>
        <p:spPr>
          <a:xfrm>
            <a:off x="8320920" y="839225"/>
            <a:ext cx="3384934" cy="44063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437A98-C3FC-4A41-8E51-E84BF568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5" b="6593"/>
          <a:stretch/>
        </p:blipFill>
        <p:spPr>
          <a:xfrm>
            <a:off x="3352800" y="686825"/>
            <a:ext cx="5168348" cy="41638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783EBF-CFA5-4D9A-AD04-911CBA5F0F9F}"/>
              </a:ext>
            </a:extLst>
          </p:cNvPr>
          <p:cNvSpPr/>
          <p:nvPr/>
        </p:nvSpPr>
        <p:spPr>
          <a:xfrm>
            <a:off x="996337" y="5003112"/>
            <a:ext cx="9147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3.- Hábitos de alimentación.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CBCEB84-6378-4485-B665-BB76B4DFA1E7}"/>
              </a:ext>
            </a:extLst>
          </p:cNvPr>
          <p:cNvSpPr/>
          <p:nvPr/>
        </p:nvSpPr>
        <p:spPr>
          <a:xfrm>
            <a:off x="849416" y="1842088"/>
            <a:ext cx="233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solidFill>
                  <a:srgbClr val="222222"/>
                </a:solidFill>
                <a:latin typeface="Comic Sans MS" panose="030F0702030302020204" pitchFamily="66" charset="0"/>
              </a:rPr>
              <a:t>Nuestra salud será la gran perjudicada por una mala alimentación. </a:t>
            </a:r>
            <a:endParaRPr lang="es-ES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03EA5A3-6EA9-4F86-B9E7-0BC4FBFEFD79}"/>
              </a:ext>
            </a:extLst>
          </p:cNvPr>
          <p:cNvSpPr/>
          <p:nvPr/>
        </p:nvSpPr>
        <p:spPr>
          <a:xfrm>
            <a:off x="868487" y="3553280"/>
            <a:ext cx="4021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solidFill>
                  <a:srgbClr val="222222"/>
                </a:solidFill>
                <a:latin typeface="Comic Sans MS" panose="030F0702030302020204" pitchFamily="66" charset="0"/>
              </a:rPr>
              <a:t>Entre otras cosas provocará sobrepeso, problemas en el sistema nervioso o envejecimiento prematuro.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3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B7FC00-BD69-46A1-8A22-C760B88FCDAD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D06-CEF8-4758-B7CF-459C8EE8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14" y="897835"/>
            <a:ext cx="3831794" cy="50623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7AEBFC4-06BE-405F-BE88-FB7F5EE0CBF8}"/>
              </a:ext>
            </a:extLst>
          </p:cNvPr>
          <p:cNvSpPr/>
          <p:nvPr/>
        </p:nvSpPr>
        <p:spPr>
          <a:xfrm>
            <a:off x="5536208" y="22253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solidFill>
                  <a:srgbClr val="26221F"/>
                </a:solidFill>
                <a:latin typeface="Comic Sans MS" panose="030F0702030302020204" pitchFamily="66" charset="0"/>
              </a:rPr>
              <a:t>A partir de la reflexión anterior, vamos a diseñar nuestra propia rutina , que abarque los tres puntos mencionados de autocuidado,  la que se comprometen a realizar , dentro de lo posible.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0FBB036-09A9-48B3-BAFC-87993227A6D8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6129FD-F62D-4B40-91EC-55462ABC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8" y="561575"/>
            <a:ext cx="10798113" cy="57282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4300"/>
            <a:ext cx="11988800" cy="6619009"/>
          </a:xfrm>
        </p:spPr>
      </p:pic>
    </p:spTree>
    <p:extLst>
      <p:ext uri="{BB962C8B-B14F-4D97-AF65-F5344CB8AC3E}">
        <p14:creationId xmlns:p14="http://schemas.microsoft.com/office/powerpoint/2010/main" val="301223295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173</TotalTime>
  <Words>172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Corbel</vt:lpstr>
      <vt:lpstr>Hanken</vt:lpstr>
      <vt:lpstr>Wingdings</vt:lpstr>
      <vt:lpstr>Base</vt:lpstr>
      <vt:lpstr>DEPARTAMENTO DE ORIENTACIÓN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</dc:title>
  <dc:creator>Docente Katerina Durán Gallegos</dc:creator>
  <cp:lastModifiedBy>Docente Katerina Durán Gallegos</cp:lastModifiedBy>
  <cp:revision>19</cp:revision>
  <dcterms:created xsi:type="dcterms:W3CDTF">2020-06-28T18:59:35Z</dcterms:created>
  <dcterms:modified xsi:type="dcterms:W3CDTF">2020-06-30T02:44:38Z</dcterms:modified>
</cp:coreProperties>
</file>