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62" r:id="rId3"/>
    <p:sldId id="261" r:id="rId4"/>
    <p:sldId id="259" r:id="rId5"/>
    <p:sldId id="263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5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7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71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8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7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7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1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1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7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0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7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0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1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2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23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8.gi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4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5F803-2D4C-4B27-8596-E6BB36A7F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Bauhaus 93" panose="04030905020B02020C02" pitchFamily="82" charset="0"/>
              </a:rPr>
              <a:t>DEPARTAMENTO DE ORIENTACIÓN</a:t>
            </a:r>
            <a:br>
              <a:rPr lang="es-ES" dirty="0">
                <a:latin typeface="Bauhaus 93" panose="04030905020B02020C02" pitchFamily="82" charset="0"/>
              </a:rPr>
            </a:br>
            <a:r>
              <a:rPr lang="es-ES" dirty="0">
                <a:latin typeface="Bauhaus 93" panose="04030905020B02020C02" pitchFamily="82" charset="0"/>
              </a:rPr>
              <a:t>3º - 4º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3DF8B2-D804-43EB-AF7A-E9AEB1171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Colegio República Argentina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semana de 13 al 17  de julio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Katerina Durán Gallegos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 descr="Resultado de imagen para insignia colegio republica argentina rancagu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7" y="140710"/>
            <a:ext cx="1016340" cy="69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88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9A38E6-949A-47D3-9062-B905FDA84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51" y="3096671"/>
            <a:ext cx="1967209" cy="32536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8734A3-516D-4100-9C97-807B79105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9" t="22995" r="13785" b="31208"/>
          <a:stretch/>
        </p:blipFill>
        <p:spPr>
          <a:xfrm>
            <a:off x="8356963" y="3127132"/>
            <a:ext cx="3750365" cy="31407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68D2EA-1971-4C4A-B3D2-861368AFA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386" y="443020"/>
            <a:ext cx="8705088" cy="2340864"/>
          </a:xfrm>
          <a:prstGeom prst="rect">
            <a:avLst/>
          </a:prstGeom>
          <a:ln w="92075">
            <a:solidFill>
              <a:schemeClr val="accent1">
                <a:lumMod val="20000"/>
                <a:lumOff val="80000"/>
                <a:alpha val="72000"/>
              </a:schemeClr>
            </a:solidFill>
          </a:ln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A9E8D20D-574F-4262-B0E1-65A6892686EE}"/>
              </a:ext>
            </a:extLst>
          </p:cNvPr>
          <p:cNvSpPr/>
          <p:nvPr/>
        </p:nvSpPr>
        <p:spPr>
          <a:xfrm>
            <a:off x="10594109" y="2783884"/>
            <a:ext cx="1447836" cy="377442"/>
          </a:xfrm>
          <a:prstGeom prst="wedgeEllipseCallout">
            <a:avLst>
              <a:gd name="adj1" fmla="val -62095"/>
              <a:gd name="adj2" fmla="val 6963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Bocadillo nube: nube 9">
            <a:extLst>
              <a:ext uri="{FF2B5EF4-FFF2-40B4-BE49-F238E27FC236}">
                <a16:creationId xmlns:a16="http://schemas.microsoft.com/office/drawing/2014/main" id="{C5597AEA-BCC1-453C-8B02-BA2E3D7C76D3}"/>
              </a:ext>
            </a:extLst>
          </p:cNvPr>
          <p:cNvSpPr/>
          <p:nvPr/>
        </p:nvSpPr>
        <p:spPr>
          <a:xfrm>
            <a:off x="175489" y="3161326"/>
            <a:ext cx="500309" cy="840771"/>
          </a:xfrm>
          <a:prstGeom prst="cloudCallout">
            <a:avLst>
              <a:gd name="adj1" fmla="val 88489"/>
              <a:gd name="adj2" fmla="val -30413"/>
            </a:avLst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Pregunta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30" y="3161326"/>
            <a:ext cx="2667000" cy="31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Resultado de imagen para insignia colegio republica argentina rancagu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7" y="140710"/>
            <a:ext cx="1016340" cy="69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60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2BB022-1E77-48A1-A131-D31AEF24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61" y="1287128"/>
            <a:ext cx="3250139" cy="431248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3561AA5-E1D1-4113-9362-CE7D1B140DE0}"/>
              </a:ext>
            </a:extLst>
          </p:cNvPr>
          <p:cNvSpPr/>
          <p:nvPr/>
        </p:nvSpPr>
        <p:spPr>
          <a:xfrm>
            <a:off x="4646886" y="917250"/>
            <a:ext cx="6569612" cy="5052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3000" dirty="0" smtClean="0">
                <a:latin typeface="Comic Sans MS" panose="030F0702030302020204" pitchFamily="66" charset="0"/>
              </a:rPr>
              <a:t>Cumplir </a:t>
            </a:r>
            <a:r>
              <a:rPr lang="es-ES" sz="3000" dirty="0">
                <a:latin typeface="Comic Sans MS" panose="030F0702030302020204" pitchFamily="66" charset="0"/>
              </a:rPr>
              <a:t>con lo que te has </a:t>
            </a:r>
            <a:r>
              <a:rPr lang="es-ES" sz="3000" dirty="0" smtClean="0">
                <a:latin typeface="Comic Sans MS" panose="030F0702030302020204" pitchFamily="66" charset="0"/>
              </a:rPr>
              <a:t>comprometido.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3000" dirty="0" smtClean="0">
                <a:latin typeface="Comic Sans MS" panose="030F0702030302020204" pitchFamily="66" charset="0"/>
              </a:rPr>
              <a:t>Asumir </a:t>
            </a:r>
            <a:r>
              <a:rPr lang="es-ES" sz="3000" dirty="0">
                <a:latin typeface="Comic Sans MS" panose="030F0702030302020204" pitchFamily="66" charset="0"/>
              </a:rPr>
              <a:t>toda las tareas o labores que te asignan con </a:t>
            </a:r>
            <a:r>
              <a:rPr lang="es-ES" sz="3000" dirty="0" smtClean="0">
                <a:latin typeface="Comic Sans MS" panose="030F0702030302020204" pitchFamily="66" charset="0"/>
              </a:rPr>
              <a:t>seriedad</a:t>
            </a:r>
            <a:r>
              <a:rPr lang="es-ES" sz="3000" dirty="0">
                <a:latin typeface="Comic Sans MS" panose="030F0702030302020204" pitchFamily="66" charset="0"/>
              </a:rPr>
              <a:t>.</a:t>
            </a:r>
            <a:r>
              <a:rPr lang="es-ES" sz="3000" dirty="0" smtClean="0">
                <a:latin typeface="Comic Sans MS" panose="030F0702030302020204" pitchFamily="66" charset="0"/>
              </a:rPr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3000" dirty="0" smtClean="0">
                <a:latin typeface="Comic Sans MS" panose="030F0702030302020204" pitchFamily="66" charset="0"/>
              </a:rPr>
              <a:t>Conciencia </a:t>
            </a:r>
            <a:r>
              <a:rPr lang="es-ES" sz="3000" dirty="0">
                <a:latin typeface="Comic Sans MS" panose="030F0702030302020204" pitchFamily="66" charset="0"/>
              </a:rPr>
              <a:t>acerca de las consecuencias que tiene todo lo que hacemos o dejamos de hacer sobre nosotros mismos o sobre los demás.</a:t>
            </a:r>
          </a:p>
        </p:txBody>
      </p:sp>
      <p:pic>
        <p:nvPicPr>
          <p:cNvPr id="4" name="Imagen 3" descr="Resultado de imagen para insignia colegio republica argentina rancag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7" y="140710"/>
            <a:ext cx="1016340" cy="69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8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90DF06-FCB6-4515-BFC0-E6286856D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59"/>
          <a:stretch/>
        </p:blipFill>
        <p:spPr>
          <a:xfrm>
            <a:off x="997801" y="808796"/>
            <a:ext cx="3445684" cy="2862055"/>
          </a:xfrm>
          <a:prstGeom prst="rect">
            <a:avLst/>
          </a:prstGeom>
          <a:effectLst>
            <a:outerShdw blurRad="50800" dist="431800" dir="75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6E542E-FBB5-40D6-81F4-CE0E98C42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6" t="1353" r="5157" b="1835"/>
          <a:stretch/>
        </p:blipFill>
        <p:spPr>
          <a:xfrm>
            <a:off x="8441635" y="609805"/>
            <a:ext cx="3163381" cy="4002157"/>
          </a:xfrm>
          <a:prstGeom prst="rect">
            <a:avLst/>
          </a:prstGeom>
          <a:effectLst>
            <a:outerShdw blurRad="50800" dist="546100" dir="201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29EE29-1402-48AF-991C-1A28CDD67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134" y="3299937"/>
            <a:ext cx="3445684" cy="3445684"/>
          </a:xfrm>
          <a:prstGeom prst="rect">
            <a:avLst/>
          </a:prstGeom>
          <a:effectLst>
            <a:outerShdw blurRad="50800" dist="393700" dir="187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922538D-9AA6-4F23-8E70-66F92BE5AE3F}"/>
              </a:ext>
            </a:extLst>
          </p:cNvPr>
          <p:cNvSpPr/>
          <p:nvPr/>
        </p:nvSpPr>
        <p:spPr>
          <a:xfrm>
            <a:off x="4068418" y="424275"/>
            <a:ext cx="1802296" cy="76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PUNTUAL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D2AD665-C449-437B-B0CD-6B00CF17E677}"/>
              </a:ext>
            </a:extLst>
          </p:cNvPr>
          <p:cNvSpPr/>
          <p:nvPr/>
        </p:nvSpPr>
        <p:spPr>
          <a:xfrm>
            <a:off x="8905461" y="4466188"/>
            <a:ext cx="3034748" cy="741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CUIDAR A TU MASCOTA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79ED7A5-D1C0-4796-BAEF-3A314B09F3E1}"/>
              </a:ext>
            </a:extLst>
          </p:cNvPr>
          <p:cNvSpPr/>
          <p:nvPr/>
        </p:nvSpPr>
        <p:spPr>
          <a:xfrm>
            <a:off x="2107096" y="5704647"/>
            <a:ext cx="2663687" cy="1007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ORDENAR TU ESPACIO</a:t>
            </a:r>
          </a:p>
        </p:txBody>
      </p:sp>
      <p:pic>
        <p:nvPicPr>
          <p:cNvPr id="10" name="Imagen 9" descr="Resultado de imagen para insignia colegio republica argentina rancagu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" y="27111"/>
            <a:ext cx="1016340" cy="69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47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DB8BF-E994-4A92-9C9A-15038A88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¿ HE SIDO RESPONSABLE?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8B7284-2326-4250-9B5D-FA0271B1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70" y="1880607"/>
            <a:ext cx="2931536" cy="2455308"/>
          </a:xfrm>
          <a:prstGeom prst="rect">
            <a:avLst/>
          </a:prstGeom>
          <a:effectLst>
            <a:outerShdw blurRad="50800" dist="546100" dir="43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A378A7-EF09-4C39-810D-B099FC07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0649" y="1891649"/>
            <a:ext cx="1431821" cy="2471506"/>
          </a:xfrm>
          <a:prstGeom prst="rect">
            <a:avLst/>
          </a:prstGeom>
          <a:effectLst>
            <a:outerShdw blurRad="50800" dist="381000" dir="7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1E6B83-835C-466B-B08E-F2E12B324C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39" b="12384"/>
          <a:stretch/>
        </p:blipFill>
        <p:spPr>
          <a:xfrm rot="1141700">
            <a:off x="8204382" y="1107107"/>
            <a:ext cx="3431899" cy="2562841"/>
          </a:xfrm>
          <a:prstGeom prst="rect">
            <a:avLst/>
          </a:prstGeom>
          <a:effectLst>
            <a:outerShdw blurRad="50800" dist="7112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318610-9AB8-4FD0-AB2D-D1C2488BC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339" y="2842493"/>
            <a:ext cx="2746640" cy="3835191"/>
          </a:xfrm>
          <a:prstGeom prst="rect">
            <a:avLst/>
          </a:prstGeom>
          <a:effectLst>
            <a:outerShdw blurRad="50800" dist="279400" dir="8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Imagen 9" descr="Resultado de imagen para insignia colegio republica argentina rancagu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7" y="140710"/>
            <a:ext cx="1016340" cy="69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82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608D28-FACF-4C15-A5A9-AA88EA102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92" y="3981157"/>
            <a:ext cx="2020691" cy="2610283"/>
          </a:xfrm>
          <a:prstGeom prst="rect">
            <a:avLst/>
          </a:prstGeom>
        </p:spPr>
      </p:pic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42A963D3-DF7D-48DF-AB64-0A883DC3840A}"/>
              </a:ext>
            </a:extLst>
          </p:cNvPr>
          <p:cNvSpPr/>
          <p:nvPr/>
        </p:nvSpPr>
        <p:spPr>
          <a:xfrm>
            <a:off x="3615397" y="163545"/>
            <a:ext cx="8472739" cy="5308788"/>
          </a:xfrm>
          <a:prstGeom prst="cloudCallout">
            <a:avLst>
              <a:gd name="adj1" fmla="val -58569"/>
              <a:gd name="adj2" fmla="val 25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0BF12B-E37F-46DD-8BFE-DF350A9B1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468" y="825602"/>
            <a:ext cx="4509867" cy="3690127"/>
          </a:xfrm>
          <a:prstGeom prst="rect">
            <a:avLst/>
          </a:prstGeom>
        </p:spPr>
      </p:pic>
      <p:pic>
        <p:nvPicPr>
          <p:cNvPr id="7" name="Imagen 6" descr="Resultado de imagen para insignia colegio republica argentina rancagu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7" y="140710"/>
            <a:ext cx="1016340" cy="69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66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76310F3-0E9A-4493-A495-95DF0A911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" t="5003" r="1877" b="5204"/>
          <a:stretch/>
        </p:blipFill>
        <p:spPr>
          <a:xfrm>
            <a:off x="942535" y="919817"/>
            <a:ext cx="3868616" cy="14563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B4CE63-7AAB-4708-A944-7424C3AF9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1"/>
          <a:stretch/>
        </p:blipFill>
        <p:spPr>
          <a:xfrm>
            <a:off x="942535" y="3693569"/>
            <a:ext cx="3177235" cy="22446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076058-9873-4F47-9C9F-6DA6CEC807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15" b="5219"/>
          <a:stretch/>
        </p:blipFill>
        <p:spPr>
          <a:xfrm>
            <a:off x="8132157" y="611635"/>
            <a:ext cx="3177235" cy="20463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2754E4-1B95-43D5-B0F6-5B7607F53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31"/>
          <a:stretch/>
        </p:blipFill>
        <p:spPr>
          <a:xfrm>
            <a:off x="4483242" y="2571263"/>
            <a:ext cx="3444966" cy="22446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DEEAC9-415A-4F56-8134-53B6A08BA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681" y="4200050"/>
            <a:ext cx="3323544" cy="2046315"/>
          </a:xfrm>
          <a:prstGeom prst="rect">
            <a:avLst/>
          </a:prstGeom>
        </p:spPr>
      </p:pic>
      <p:pic>
        <p:nvPicPr>
          <p:cNvPr id="11" name="Imagen 10" descr="Resultado de imagen para insignia colegio republica argentina rancagu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7" y="140710"/>
            <a:ext cx="1016340" cy="69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76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11F2FD-BAB3-4DD5-8BDC-130DD7B78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2" r="2644"/>
          <a:stretch/>
        </p:blipFill>
        <p:spPr>
          <a:xfrm>
            <a:off x="6078751" y="582732"/>
            <a:ext cx="5974703" cy="60486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 w="139700" h="139700" prst="divot"/>
          </a:sp3d>
        </p:spPr>
      </p:pic>
      <p:pic>
        <p:nvPicPr>
          <p:cNvPr id="2050" name="Picture 2" descr="GIF DE ALEGRÍA!! giphy.gif (500×226) | Gif minion, Cosas de minion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" y="2530707"/>
            <a:ext cx="4762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Resultado de imagen para insignia colegio republica argentina rancagu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7" y="140710"/>
            <a:ext cx="1016340" cy="69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099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62</Words>
  <Application>Microsoft Office PowerPoint</Application>
  <PresentationFormat>Panorámica</PresentationFormat>
  <Paragraphs>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Bauhaus 93</vt:lpstr>
      <vt:lpstr>Comic Sans MS</vt:lpstr>
      <vt:lpstr>Trebuchet MS</vt:lpstr>
      <vt:lpstr>Berlín</vt:lpstr>
      <vt:lpstr>DEPARTAMENTO DE ORIENTACIÓN 3º - 4º BÁSICO</vt:lpstr>
      <vt:lpstr>Presentación de PowerPoint</vt:lpstr>
      <vt:lpstr>Presentación de PowerPoint</vt:lpstr>
      <vt:lpstr>Presentación de PowerPoint</vt:lpstr>
      <vt:lpstr>¿ HE SIDO RESPONSABLE?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ORIENTACIÓN 1º - 2º BÁSICO</dc:title>
  <dc:creator>Docente Katerina Durán Gallegos</dc:creator>
  <cp:lastModifiedBy>carolina mical salazar carrasco</cp:lastModifiedBy>
  <cp:revision>26</cp:revision>
  <dcterms:created xsi:type="dcterms:W3CDTF">2020-07-07T18:07:59Z</dcterms:created>
  <dcterms:modified xsi:type="dcterms:W3CDTF">2020-07-11T23:07:21Z</dcterms:modified>
</cp:coreProperties>
</file>