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7" r:id="rId4"/>
    <p:sldId id="259" r:id="rId5"/>
    <p:sldId id="262" r:id="rId6"/>
    <p:sldId id="268" r:id="rId7"/>
    <p:sldId id="261" r:id="rId8"/>
    <p:sldId id="266" r:id="rId9"/>
    <p:sldId id="269" r:id="rId10"/>
    <p:sldId id="263" r:id="rId11"/>
    <p:sldId id="271" r:id="rId12"/>
    <p:sldId id="270" r:id="rId13"/>
    <p:sldId id="264" r:id="rId14"/>
    <p:sldId id="260" r:id="rId15"/>
    <p:sldId id="265" r:id="rId16"/>
  </p:sldIdLst>
  <p:sldSz cx="121935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wmf"/><Relationship Id="rId7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wmf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981680" y="2643480"/>
            <a:ext cx="22971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0" strike="noStrike" spc="-1">
                <a:solidFill>
                  <a:srgbClr val="2A8E45"/>
                </a:solidFill>
                <a:latin typeface="Hind"/>
                <a:ea typeface="Hind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020556" y="328812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1059458" y="1464173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7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8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0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1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2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3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4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984157" y="2107509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2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3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4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5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6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7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8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9"/>
          <p:cNvSpPr/>
          <p:nvPr/>
        </p:nvSpPr>
        <p:spPr>
          <a:xfrm>
            <a:off x="910135" y="2094237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40"/>
          <p:cNvGrpSpPr/>
          <p:nvPr/>
        </p:nvGrpSpPr>
        <p:grpSpPr>
          <a:xfrm>
            <a:off x="304920" y="3844866"/>
            <a:ext cx="1773000" cy="1575000"/>
            <a:chOff x="579600" y="3705120"/>
            <a:chExt cx="1773000" cy="1575000"/>
          </a:xfrm>
        </p:grpSpPr>
        <p:sp>
          <p:nvSpPr>
            <p:cNvPr id="81" name="CustomShape 41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42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43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44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45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46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47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48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49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50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51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52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53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54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55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56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57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58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59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60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61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62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" name="Group 63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04" name="CustomShape 64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65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66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67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68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9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0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71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72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73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" name="CustomShape 74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5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6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7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78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9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80"/>
          <p:cNvSpPr/>
          <p:nvPr/>
        </p:nvSpPr>
        <p:spPr>
          <a:xfrm>
            <a:off x="8442360" y="1111439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81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2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3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84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5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6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7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8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9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0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91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2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3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4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5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6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7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8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9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00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01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02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3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04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5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6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7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08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09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10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11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12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3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14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5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6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17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18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19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20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21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2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3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24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5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6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7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28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29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30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31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2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3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34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35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36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7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38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9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0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41"/>
          <p:cNvSpPr/>
          <p:nvPr/>
        </p:nvSpPr>
        <p:spPr>
          <a:xfrm>
            <a:off x="9753480" y="558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42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43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44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45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46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47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48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9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0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51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52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53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54"/>
          <p:cNvSpPr/>
          <p:nvPr/>
        </p:nvSpPr>
        <p:spPr>
          <a:xfrm>
            <a:off x="9126360" y="4007354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55"/>
          <p:cNvSpPr/>
          <p:nvPr/>
        </p:nvSpPr>
        <p:spPr>
          <a:xfrm>
            <a:off x="9686880" y="411336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6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57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8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59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60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61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62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63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4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5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66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7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68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9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70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71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2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73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74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75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6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77"/>
          <p:cNvSpPr/>
          <p:nvPr/>
        </p:nvSpPr>
        <p:spPr>
          <a:xfrm>
            <a:off x="9570240" y="1214197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78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9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0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81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2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83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84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85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86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Imagen 324"/>
          <p:cNvPicPr/>
          <p:nvPr/>
        </p:nvPicPr>
        <p:blipFill>
          <a:blip r:embed="rId2"/>
          <a:stretch/>
        </p:blipFill>
        <p:spPr>
          <a:xfrm>
            <a:off x="33465" y="5158718"/>
            <a:ext cx="12193589" cy="2159280"/>
          </a:xfrm>
          <a:prstGeom prst="rect">
            <a:avLst/>
          </a:prstGeom>
          <a:ln>
            <a:noFill/>
          </a:ln>
        </p:spPr>
      </p:pic>
      <p:grpSp>
        <p:nvGrpSpPr>
          <p:cNvPr id="228" name="Group 187"/>
          <p:cNvGrpSpPr/>
          <p:nvPr/>
        </p:nvGrpSpPr>
        <p:grpSpPr>
          <a:xfrm>
            <a:off x="3724723" y="808920"/>
            <a:ext cx="975960" cy="1132560"/>
            <a:chOff x="6004080" y="301320"/>
            <a:chExt cx="975960" cy="1132560"/>
          </a:xfrm>
        </p:grpSpPr>
        <p:sp>
          <p:nvSpPr>
            <p:cNvPr id="229" name="CustomShape 188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89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90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91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92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93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94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95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96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97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98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9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200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01"/>
          <p:cNvGrpSpPr/>
          <p:nvPr/>
        </p:nvGrpSpPr>
        <p:grpSpPr>
          <a:xfrm>
            <a:off x="5421023" y="846201"/>
            <a:ext cx="2192400" cy="1429721"/>
            <a:chOff x="2633760" y="423720"/>
            <a:chExt cx="2544840" cy="1527480"/>
          </a:xfrm>
        </p:grpSpPr>
        <p:sp>
          <p:nvSpPr>
            <p:cNvPr id="243" name="CustomShape 202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03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04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05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06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07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08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209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10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11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12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13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14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215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216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217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9" name="Group 218"/>
          <p:cNvGrpSpPr/>
          <p:nvPr/>
        </p:nvGrpSpPr>
        <p:grpSpPr>
          <a:xfrm>
            <a:off x="10815147" y="4228947"/>
            <a:ext cx="1378440" cy="1383120"/>
            <a:chOff x="6859440" y="824400"/>
            <a:chExt cx="1378440" cy="1383120"/>
          </a:xfrm>
        </p:grpSpPr>
        <p:sp>
          <p:nvSpPr>
            <p:cNvPr id="260" name="CustomShape 219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220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221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222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223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224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225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26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227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228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229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230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231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232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33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234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35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Rectángulo 277">
            <a:extLst>
              <a:ext uri="{FF2B5EF4-FFF2-40B4-BE49-F238E27FC236}">
                <a16:creationId xmlns:a16="http://schemas.microsoft.com/office/drawing/2014/main" id="{B4810B74-9001-407E-B1B6-CFA132A684FE}"/>
              </a:ext>
            </a:extLst>
          </p:cNvPr>
          <p:cNvSpPr/>
          <p:nvPr/>
        </p:nvSpPr>
        <p:spPr>
          <a:xfrm>
            <a:off x="-13279" y="36604"/>
            <a:ext cx="8766006" cy="8482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s-CL" sz="3600" cap="all" dirty="0">
                <a:solidFill>
                  <a:schemeClr val="bg1"/>
                </a:solidFill>
              </a:rPr>
              <a:t>Clase matemática quintos años </a:t>
            </a:r>
          </a:p>
        </p:txBody>
      </p:sp>
      <p:sp>
        <p:nvSpPr>
          <p:cNvPr id="279" name="Rectángulo 278">
            <a:extLst>
              <a:ext uri="{FF2B5EF4-FFF2-40B4-BE49-F238E27FC236}">
                <a16:creationId xmlns:a16="http://schemas.microsoft.com/office/drawing/2014/main" id="{21A3DA35-680D-400F-880D-DDFFD05847E9}"/>
              </a:ext>
            </a:extLst>
          </p:cNvPr>
          <p:cNvSpPr/>
          <p:nvPr/>
        </p:nvSpPr>
        <p:spPr>
          <a:xfrm>
            <a:off x="2082711" y="2072563"/>
            <a:ext cx="7788240" cy="196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Objetivo. Identificar y representar fracciones propias, impropias y número mixto.  </a:t>
            </a:r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BF3BE077-20F8-4F55-B413-7C07060074ED}"/>
              </a:ext>
            </a:extLst>
          </p:cNvPr>
          <p:cNvSpPr/>
          <p:nvPr/>
        </p:nvSpPr>
        <p:spPr>
          <a:xfrm>
            <a:off x="6344862" y="5613286"/>
            <a:ext cx="5848725" cy="8415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s-CL" sz="3600" cap="all" dirty="0">
                <a:solidFill>
                  <a:schemeClr val="bg1"/>
                </a:solidFill>
              </a:rPr>
              <a:t> agosto del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Imagen 115"/>
          <p:cNvPicPr/>
          <p:nvPr/>
        </p:nvPicPr>
        <p:blipFill>
          <a:blip r:embed="rId2"/>
          <a:stretch/>
        </p:blipFill>
        <p:spPr>
          <a:xfrm>
            <a:off x="0" y="6027840"/>
            <a:ext cx="12897000" cy="2160360"/>
          </a:xfrm>
          <a:prstGeom prst="rect">
            <a:avLst/>
          </a:prstGeom>
          <a:ln>
            <a:noFill/>
          </a:ln>
        </p:spPr>
      </p:pic>
      <p:sp>
        <p:nvSpPr>
          <p:cNvPr id="1110" name="CustomShape 1"/>
          <p:cNvSpPr/>
          <p:nvPr/>
        </p:nvSpPr>
        <p:spPr>
          <a:xfrm>
            <a:off x="4114800" y="-514368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1" name="CustomShape 2"/>
          <p:cNvSpPr/>
          <p:nvPr/>
        </p:nvSpPr>
        <p:spPr>
          <a:xfrm>
            <a:off x="3462480" y="-4875120"/>
            <a:ext cx="79344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2" name="CustomShape 3"/>
          <p:cNvSpPr/>
          <p:nvPr/>
        </p:nvSpPr>
        <p:spPr>
          <a:xfrm>
            <a:off x="3462480" y="-4773600"/>
            <a:ext cx="758520" cy="48744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3" name="CustomShape 4"/>
          <p:cNvSpPr/>
          <p:nvPr/>
        </p:nvSpPr>
        <p:spPr>
          <a:xfrm>
            <a:off x="3452760" y="-4968720"/>
            <a:ext cx="80640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4" name="CustomShape 5"/>
          <p:cNvSpPr/>
          <p:nvPr/>
        </p:nvSpPr>
        <p:spPr>
          <a:xfrm>
            <a:off x="4094280" y="-5156280"/>
            <a:ext cx="33948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5" name="CustomShape 6"/>
          <p:cNvSpPr/>
          <p:nvPr/>
        </p:nvSpPr>
        <p:spPr>
          <a:xfrm>
            <a:off x="3521160" y="-3844800"/>
            <a:ext cx="887400" cy="65376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6" name="CustomShape 7"/>
          <p:cNvSpPr/>
          <p:nvPr/>
        </p:nvSpPr>
        <p:spPr>
          <a:xfrm>
            <a:off x="3521160" y="-383544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7" name="CustomShape 8"/>
          <p:cNvSpPr/>
          <p:nvPr/>
        </p:nvSpPr>
        <p:spPr>
          <a:xfrm>
            <a:off x="4268880" y="-40273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8" name="CustomShape 9"/>
          <p:cNvSpPr/>
          <p:nvPr/>
        </p:nvSpPr>
        <p:spPr>
          <a:xfrm>
            <a:off x="4268880" y="-3951360"/>
            <a:ext cx="325440" cy="24624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9" name="CustomShape 10"/>
          <p:cNvSpPr/>
          <p:nvPr/>
        </p:nvSpPr>
        <p:spPr>
          <a:xfrm>
            <a:off x="4514760" y="-4532400"/>
            <a:ext cx="36360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0" name="CustomShape 11"/>
          <p:cNvSpPr/>
          <p:nvPr/>
        </p:nvSpPr>
        <p:spPr>
          <a:xfrm>
            <a:off x="4281480" y="-4375080"/>
            <a:ext cx="665280" cy="42372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1" name="CustomShape 12"/>
          <p:cNvSpPr/>
          <p:nvPr/>
        </p:nvSpPr>
        <p:spPr>
          <a:xfrm>
            <a:off x="4281480" y="-430704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2" name="CustomShape 13"/>
          <p:cNvSpPr/>
          <p:nvPr/>
        </p:nvSpPr>
        <p:spPr>
          <a:xfrm>
            <a:off x="3495600" y="-4565520"/>
            <a:ext cx="1501920" cy="140004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3" name="CustomShape 14"/>
          <p:cNvSpPr/>
          <p:nvPr/>
        </p:nvSpPr>
        <p:spPr>
          <a:xfrm>
            <a:off x="4030560" y="-2333520"/>
            <a:ext cx="18756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4" name="CustomShape 15"/>
          <p:cNvSpPr/>
          <p:nvPr/>
        </p:nvSpPr>
        <p:spPr>
          <a:xfrm>
            <a:off x="3962520" y="-2868480"/>
            <a:ext cx="136440" cy="11880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5" name="CustomShape 16"/>
          <p:cNvSpPr/>
          <p:nvPr/>
        </p:nvSpPr>
        <p:spPr>
          <a:xfrm>
            <a:off x="4352760" y="-2384280"/>
            <a:ext cx="157320" cy="16488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6" name="CustomShape 17"/>
          <p:cNvSpPr/>
          <p:nvPr/>
        </p:nvSpPr>
        <p:spPr>
          <a:xfrm>
            <a:off x="3919680" y="-288144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7" name="CustomShape 18"/>
          <p:cNvSpPr/>
          <p:nvPr/>
        </p:nvSpPr>
        <p:spPr>
          <a:xfrm>
            <a:off x="3711600" y="-2351160"/>
            <a:ext cx="18720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8" name="CustomShape 19"/>
          <p:cNvSpPr/>
          <p:nvPr/>
        </p:nvSpPr>
        <p:spPr>
          <a:xfrm>
            <a:off x="3754440" y="-254952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9" name="CustomShape 20"/>
          <p:cNvSpPr/>
          <p:nvPr/>
        </p:nvSpPr>
        <p:spPr>
          <a:xfrm>
            <a:off x="3645000" y="-279576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0" name="CustomShape 21"/>
          <p:cNvSpPr/>
          <p:nvPr/>
        </p:nvSpPr>
        <p:spPr>
          <a:xfrm>
            <a:off x="3726000" y="-2600280"/>
            <a:ext cx="16488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22"/>
          <p:cNvSpPr/>
          <p:nvPr/>
        </p:nvSpPr>
        <p:spPr>
          <a:xfrm>
            <a:off x="4565520" y="-2541600"/>
            <a:ext cx="182520" cy="20016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23"/>
          <p:cNvSpPr/>
          <p:nvPr/>
        </p:nvSpPr>
        <p:spPr>
          <a:xfrm>
            <a:off x="4862520" y="-284328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3" name="CustomShape 24"/>
          <p:cNvSpPr/>
          <p:nvPr/>
        </p:nvSpPr>
        <p:spPr>
          <a:xfrm>
            <a:off x="3432240" y="-319104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4" name="CustomShape 25"/>
          <p:cNvSpPr/>
          <p:nvPr/>
        </p:nvSpPr>
        <p:spPr>
          <a:xfrm>
            <a:off x="3432240" y="-2817720"/>
            <a:ext cx="1824120" cy="87444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5" name="CustomShape 26"/>
          <p:cNvSpPr/>
          <p:nvPr/>
        </p:nvSpPr>
        <p:spPr>
          <a:xfrm>
            <a:off x="4781520" y="-2860560"/>
            <a:ext cx="203400" cy="23004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6" name="CustomShape 27"/>
          <p:cNvSpPr/>
          <p:nvPr/>
        </p:nvSpPr>
        <p:spPr>
          <a:xfrm>
            <a:off x="4200480" y="-3016080"/>
            <a:ext cx="372960" cy="26172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7" name="CustomShape 28"/>
          <p:cNvSpPr/>
          <p:nvPr/>
        </p:nvSpPr>
        <p:spPr>
          <a:xfrm>
            <a:off x="4761000" y="-289404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8" name="CustomShape 29"/>
          <p:cNvSpPr/>
          <p:nvPr/>
        </p:nvSpPr>
        <p:spPr>
          <a:xfrm>
            <a:off x="4530600" y="-2558880"/>
            <a:ext cx="238320" cy="23796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9" name="CustomShape 30"/>
          <p:cNvSpPr/>
          <p:nvPr/>
        </p:nvSpPr>
        <p:spPr>
          <a:xfrm>
            <a:off x="4332240" y="-242244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0" name="CustomShape 31"/>
          <p:cNvSpPr/>
          <p:nvPr/>
        </p:nvSpPr>
        <p:spPr>
          <a:xfrm>
            <a:off x="3997440" y="-2367000"/>
            <a:ext cx="25380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1" name="CustomShape 32"/>
          <p:cNvSpPr/>
          <p:nvPr/>
        </p:nvSpPr>
        <p:spPr>
          <a:xfrm>
            <a:off x="3683160" y="-2376360"/>
            <a:ext cx="241200" cy="19512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2" name="CustomShape 33"/>
          <p:cNvSpPr/>
          <p:nvPr/>
        </p:nvSpPr>
        <p:spPr>
          <a:xfrm>
            <a:off x="3686040" y="-2639880"/>
            <a:ext cx="255600" cy="19188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3" name="CustomShape 34"/>
          <p:cNvSpPr/>
          <p:nvPr/>
        </p:nvSpPr>
        <p:spPr>
          <a:xfrm>
            <a:off x="3881520" y="-292752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4" name="CustomShape 35"/>
          <p:cNvSpPr/>
          <p:nvPr/>
        </p:nvSpPr>
        <p:spPr>
          <a:xfrm>
            <a:off x="4076640" y="-2762280"/>
            <a:ext cx="40788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5" name="CustomShape 36"/>
          <p:cNvSpPr/>
          <p:nvPr/>
        </p:nvSpPr>
        <p:spPr>
          <a:xfrm>
            <a:off x="3398760" y="-3191040"/>
            <a:ext cx="1938240" cy="134172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46" name="Group 37"/>
          <p:cNvGrpSpPr/>
          <p:nvPr/>
        </p:nvGrpSpPr>
        <p:grpSpPr>
          <a:xfrm>
            <a:off x="3013200" y="-1593720"/>
            <a:ext cx="1773000" cy="1575000"/>
            <a:chOff x="3013200" y="-1593720"/>
            <a:chExt cx="1773000" cy="1575000"/>
          </a:xfrm>
        </p:grpSpPr>
        <p:sp>
          <p:nvSpPr>
            <p:cNvPr id="1147" name="CustomShape 38"/>
            <p:cNvSpPr/>
            <p:nvPr/>
          </p:nvSpPr>
          <p:spPr>
            <a:xfrm>
              <a:off x="3641760" y="-1091880"/>
              <a:ext cx="1093680" cy="103500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8" name="CustomShape 39"/>
            <p:cNvSpPr/>
            <p:nvPr/>
          </p:nvSpPr>
          <p:spPr>
            <a:xfrm>
              <a:off x="3641760" y="-764640"/>
              <a:ext cx="1093680" cy="70776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CustomShape 40"/>
            <p:cNvSpPr/>
            <p:nvPr/>
          </p:nvSpPr>
          <p:spPr>
            <a:xfrm>
              <a:off x="3603600" y="-1139400"/>
              <a:ext cx="1182600" cy="112068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CustomShape 41"/>
            <p:cNvSpPr/>
            <p:nvPr/>
          </p:nvSpPr>
          <p:spPr>
            <a:xfrm>
              <a:off x="4137120" y="-6170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42"/>
            <p:cNvSpPr/>
            <p:nvPr/>
          </p:nvSpPr>
          <p:spPr>
            <a:xfrm>
              <a:off x="4095720" y="-6296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43"/>
            <p:cNvSpPr/>
            <p:nvPr/>
          </p:nvSpPr>
          <p:spPr>
            <a:xfrm>
              <a:off x="4035600" y="-675720"/>
              <a:ext cx="385560" cy="39024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3" name="CustomShape 44"/>
            <p:cNvSpPr/>
            <p:nvPr/>
          </p:nvSpPr>
          <p:spPr>
            <a:xfrm>
              <a:off x="3979800" y="-70128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4" name="CustomShape 45"/>
            <p:cNvSpPr/>
            <p:nvPr/>
          </p:nvSpPr>
          <p:spPr>
            <a:xfrm>
              <a:off x="3941640" y="-710640"/>
              <a:ext cx="349200" cy="33948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" name="CustomShape 46"/>
            <p:cNvSpPr/>
            <p:nvPr/>
          </p:nvSpPr>
          <p:spPr>
            <a:xfrm>
              <a:off x="3890880" y="-7567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" name="CustomShape 47"/>
            <p:cNvSpPr/>
            <p:nvPr/>
          </p:nvSpPr>
          <p:spPr>
            <a:xfrm>
              <a:off x="3976560" y="-78228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" name="CustomShape 48"/>
            <p:cNvSpPr/>
            <p:nvPr/>
          </p:nvSpPr>
          <p:spPr>
            <a:xfrm>
              <a:off x="3997440" y="-74880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" name="CustomShape 49"/>
            <p:cNvSpPr/>
            <p:nvPr/>
          </p:nvSpPr>
          <p:spPr>
            <a:xfrm>
              <a:off x="3038400" y="-156348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9" name="CustomShape 50"/>
            <p:cNvSpPr/>
            <p:nvPr/>
          </p:nvSpPr>
          <p:spPr>
            <a:xfrm>
              <a:off x="3038400" y="-1368000"/>
              <a:ext cx="793800" cy="50940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0" name="CustomShape 51"/>
            <p:cNvSpPr/>
            <p:nvPr/>
          </p:nvSpPr>
          <p:spPr>
            <a:xfrm>
              <a:off x="3013200" y="-15937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" name="CustomShape 52"/>
            <p:cNvSpPr/>
            <p:nvPr/>
          </p:nvSpPr>
          <p:spPr>
            <a:xfrm>
              <a:off x="3200400" y="-1350720"/>
              <a:ext cx="139680" cy="42840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" name="CustomShape 53"/>
            <p:cNvSpPr/>
            <p:nvPr/>
          </p:nvSpPr>
          <p:spPr>
            <a:xfrm>
              <a:off x="3254400" y="-133488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" name="CustomShape 54"/>
            <p:cNvSpPr/>
            <p:nvPr/>
          </p:nvSpPr>
          <p:spPr>
            <a:xfrm>
              <a:off x="3297240" y="-1355400"/>
              <a:ext cx="144360" cy="39024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" name="CustomShape 55"/>
            <p:cNvSpPr/>
            <p:nvPr/>
          </p:nvSpPr>
          <p:spPr>
            <a:xfrm>
              <a:off x="3348000" y="-135540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" name="CustomShape 56"/>
            <p:cNvSpPr/>
            <p:nvPr/>
          </p:nvSpPr>
          <p:spPr>
            <a:xfrm>
              <a:off x="3398760" y="-134280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" name="CustomShape 57"/>
            <p:cNvSpPr/>
            <p:nvPr/>
          </p:nvSpPr>
          <p:spPr>
            <a:xfrm>
              <a:off x="3449520" y="-1355400"/>
              <a:ext cx="136440" cy="33948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" name="CustomShape 58"/>
            <p:cNvSpPr/>
            <p:nvPr/>
          </p:nvSpPr>
          <p:spPr>
            <a:xfrm>
              <a:off x="3475080" y="-13633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8" name="CustomShape 59"/>
            <p:cNvSpPr/>
            <p:nvPr/>
          </p:nvSpPr>
          <p:spPr>
            <a:xfrm>
              <a:off x="3535200" y="-131256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9" name="Group 60"/>
          <p:cNvGrpSpPr/>
          <p:nvPr/>
        </p:nvGrpSpPr>
        <p:grpSpPr>
          <a:xfrm>
            <a:off x="10447200" y="1362240"/>
            <a:ext cx="608040" cy="877680"/>
            <a:chOff x="10447200" y="1362240"/>
            <a:chExt cx="608040" cy="877680"/>
          </a:xfrm>
        </p:grpSpPr>
        <p:sp>
          <p:nvSpPr>
            <p:cNvPr id="1170" name="CustomShape 61"/>
            <p:cNvSpPr/>
            <p:nvPr/>
          </p:nvSpPr>
          <p:spPr>
            <a:xfrm>
              <a:off x="10578960" y="1395360"/>
              <a:ext cx="199800" cy="29664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" name="CustomShape 62"/>
            <p:cNvSpPr/>
            <p:nvPr/>
          </p:nvSpPr>
          <p:spPr>
            <a:xfrm>
              <a:off x="10477080" y="165888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63"/>
            <p:cNvSpPr/>
            <p:nvPr/>
          </p:nvSpPr>
          <p:spPr>
            <a:xfrm>
              <a:off x="10553400" y="188280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" name="CustomShape 64"/>
            <p:cNvSpPr/>
            <p:nvPr/>
          </p:nvSpPr>
          <p:spPr>
            <a:xfrm>
              <a:off x="10477080" y="17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" name="CustomShape 65"/>
            <p:cNvSpPr/>
            <p:nvPr/>
          </p:nvSpPr>
          <p:spPr>
            <a:xfrm>
              <a:off x="10571040" y="19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" name="CustomShape 66"/>
            <p:cNvSpPr/>
            <p:nvPr/>
          </p:nvSpPr>
          <p:spPr>
            <a:xfrm>
              <a:off x="10634400" y="1717560"/>
              <a:ext cx="378000" cy="50148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" name="CustomShape 67"/>
            <p:cNvSpPr/>
            <p:nvPr/>
          </p:nvSpPr>
          <p:spPr>
            <a:xfrm>
              <a:off x="10447200" y="162864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" name="CustomShape 68"/>
            <p:cNvSpPr/>
            <p:nvPr/>
          </p:nvSpPr>
          <p:spPr>
            <a:xfrm>
              <a:off x="10545480" y="13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8" name="CustomShape 69"/>
            <p:cNvSpPr/>
            <p:nvPr/>
          </p:nvSpPr>
          <p:spPr>
            <a:xfrm>
              <a:off x="10528200" y="1870200"/>
              <a:ext cx="8892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9" name="CustomShape 70"/>
            <p:cNvSpPr/>
            <p:nvPr/>
          </p:nvSpPr>
          <p:spPr>
            <a:xfrm>
              <a:off x="10563120" y="196848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0" name="CustomShape 71"/>
          <p:cNvSpPr/>
          <p:nvPr/>
        </p:nvSpPr>
        <p:spPr>
          <a:xfrm>
            <a:off x="7013520" y="803160"/>
            <a:ext cx="53496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1" name="CustomShape 72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2" name="CustomShape 73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3" name="CustomShape 74"/>
          <p:cNvSpPr/>
          <p:nvPr/>
        </p:nvSpPr>
        <p:spPr>
          <a:xfrm>
            <a:off x="7149960" y="922320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4" name="CustomShape 75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5" name="CustomShape 76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6" name="CustomShape 77"/>
          <p:cNvSpPr/>
          <p:nvPr/>
        </p:nvSpPr>
        <p:spPr>
          <a:xfrm>
            <a:off x="7294680" y="127944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" name="CustomShape 78"/>
          <p:cNvSpPr/>
          <p:nvPr/>
        </p:nvSpPr>
        <p:spPr>
          <a:xfrm>
            <a:off x="7361280" y="1432080"/>
            <a:ext cx="19512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CustomShape 79"/>
          <p:cNvSpPr/>
          <p:nvPr/>
        </p:nvSpPr>
        <p:spPr>
          <a:xfrm>
            <a:off x="7005600" y="76212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9" name="CustomShape 80"/>
          <p:cNvSpPr/>
          <p:nvPr/>
        </p:nvSpPr>
        <p:spPr>
          <a:xfrm>
            <a:off x="7128000" y="893880"/>
            <a:ext cx="102960" cy="12672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0" name="CustomShape 81"/>
          <p:cNvSpPr/>
          <p:nvPr/>
        </p:nvSpPr>
        <p:spPr>
          <a:xfrm>
            <a:off x="7089840" y="10461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1" name="CustomShape 82"/>
          <p:cNvSpPr/>
          <p:nvPr/>
        </p:nvSpPr>
        <p:spPr>
          <a:xfrm>
            <a:off x="7693200" y="1023840"/>
            <a:ext cx="17748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2" name="CustomShape 83"/>
          <p:cNvSpPr/>
          <p:nvPr/>
        </p:nvSpPr>
        <p:spPr>
          <a:xfrm>
            <a:off x="7616880" y="71136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3" name="CustomShape 84"/>
          <p:cNvSpPr/>
          <p:nvPr/>
        </p:nvSpPr>
        <p:spPr>
          <a:xfrm>
            <a:off x="7319880" y="493560"/>
            <a:ext cx="46080" cy="17964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4" name="CustomShape 85"/>
          <p:cNvSpPr/>
          <p:nvPr/>
        </p:nvSpPr>
        <p:spPr>
          <a:xfrm>
            <a:off x="6919920" y="668160"/>
            <a:ext cx="11124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5" name="CustomShape 86"/>
          <p:cNvSpPr/>
          <p:nvPr/>
        </p:nvSpPr>
        <p:spPr>
          <a:xfrm>
            <a:off x="6772320" y="1020600"/>
            <a:ext cx="19512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6" name="CustomShape 87"/>
          <p:cNvSpPr/>
          <p:nvPr/>
        </p:nvSpPr>
        <p:spPr>
          <a:xfrm>
            <a:off x="6853320" y="129240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7" name="CustomShape 88"/>
          <p:cNvSpPr/>
          <p:nvPr/>
        </p:nvSpPr>
        <p:spPr>
          <a:xfrm>
            <a:off x="7099200" y="153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8" name="CustomShape 89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9" name="CustomShape 90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0" name="CustomShape 91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1" name="CustomShape 92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2" name="CustomShape 93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3" name="CustomShape 94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4" name="CustomShape 95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5" name="CustomShape 96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6" name="CustomShape 97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7" name="CustomShape 98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8" name="CustomShape 99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9" name="CustomShape 100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0" name="CustomShape 101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1" name="CustomShape 102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2" name="CustomShape 103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3" name="CustomShape 104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4" name="CustomShape 105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5" name="CustomShape 106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6" name="CustomShape 107"/>
          <p:cNvSpPr/>
          <p:nvPr/>
        </p:nvSpPr>
        <p:spPr>
          <a:xfrm>
            <a:off x="8202600" y="307800"/>
            <a:ext cx="542880" cy="86544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7" name="CustomShape 108"/>
          <p:cNvSpPr/>
          <p:nvPr/>
        </p:nvSpPr>
        <p:spPr>
          <a:xfrm>
            <a:off x="8202600" y="57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8" name="CustomShape 109"/>
          <p:cNvSpPr/>
          <p:nvPr/>
        </p:nvSpPr>
        <p:spPr>
          <a:xfrm>
            <a:off x="8494560" y="701640"/>
            <a:ext cx="14940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9" name="CustomShape 110"/>
          <p:cNvSpPr/>
          <p:nvPr/>
        </p:nvSpPr>
        <p:spPr>
          <a:xfrm>
            <a:off x="8583480" y="96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0" name="CustomShape 111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1" name="CustomShape 112"/>
          <p:cNvSpPr/>
          <p:nvPr/>
        </p:nvSpPr>
        <p:spPr>
          <a:xfrm>
            <a:off x="8172360" y="27000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2" name="CustomShape 113"/>
          <p:cNvSpPr/>
          <p:nvPr/>
        </p:nvSpPr>
        <p:spPr>
          <a:xfrm>
            <a:off x="8499600" y="587520"/>
            <a:ext cx="164880" cy="16956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3" name="CustomShape 114"/>
          <p:cNvSpPr/>
          <p:nvPr/>
        </p:nvSpPr>
        <p:spPr>
          <a:xfrm>
            <a:off x="9232920" y="1725480"/>
            <a:ext cx="123840" cy="12708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4" name="CustomShape 115"/>
          <p:cNvSpPr/>
          <p:nvPr/>
        </p:nvSpPr>
        <p:spPr>
          <a:xfrm>
            <a:off x="9352080" y="139860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5" name="CustomShape 116"/>
          <p:cNvSpPr/>
          <p:nvPr/>
        </p:nvSpPr>
        <p:spPr>
          <a:xfrm>
            <a:off x="9075600" y="1792440"/>
            <a:ext cx="11916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6" name="CustomShape 117"/>
          <p:cNvSpPr/>
          <p:nvPr/>
        </p:nvSpPr>
        <p:spPr>
          <a:xfrm>
            <a:off x="8050320" y="1746360"/>
            <a:ext cx="75384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7" name="CustomShape 118"/>
          <p:cNvSpPr/>
          <p:nvPr/>
        </p:nvSpPr>
        <p:spPr>
          <a:xfrm>
            <a:off x="8050320" y="174636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8" name="CustomShape 119"/>
          <p:cNvSpPr/>
          <p:nvPr/>
        </p:nvSpPr>
        <p:spPr>
          <a:xfrm>
            <a:off x="8058240" y="1436760"/>
            <a:ext cx="1077840" cy="42840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9" name="CustomShape 120"/>
          <p:cNvSpPr/>
          <p:nvPr/>
        </p:nvSpPr>
        <p:spPr>
          <a:xfrm>
            <a:off x="8788320" y="1231920"/>
            <a:ext cx="93348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0" name="CustomShape 121"/>
          <p:cNvSpPr/>
          <p:nvPr/>
        </p:nvSpPr>
        <p:spPr>
          <a:xfrm>
            <a:off x="8058240" y="1465200"/>
            <a:ext cx="1077840" cy="39996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1" name="CustomShape 122"/>
          <p:cNvSpPr/>
          <p:nvPr/>
        </p:nvSpPr>
        <p:spPr>
          <a:xfrm>
            <a:off x="8788320" y="1231920"/>
            <a:ext cx="84780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2" name="CustomShape 123"/>
          <p:cNvSpPr/>
          <p:nvPr/>
        </p:nvSpPr>
        <p:spPr>
          <a:xfrm>
            <a:off x="8720280" y="134316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3" name="CustomShape 124"/>
          <p:cNvSpPr/>
          <p:nvPr/>
        </p:nvSpPr>
        <p:spPr>
          <a:xfrm>
            <a:off x="8720280" y="1343160"/>
            <a:ext cx="1004760" cy="61884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4" name="CustomShape 125"/>
          <p:cNvSpPr/>
          <p:nvPr/>
        </p:nvSpPr>
        <p:spPr>
          <a:xfrm>
            <a:off x="8664480" y="1936800"/>
            <a:ext cx="9864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5" name="CustomShape 126"/>
          <p:cNvSpPr/>
          <p:nvPr/>
        </p:nvSpPr>
        <p:spPr>
          <a:xfrm>
            <a:off x="8020080" y="1211400"/>
            <a:ext cx="1735200" cy="83952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6" name="CustomShape 127"/>
          <p:cNvSpPr/>
          <p:nvPr/>
        </p:nvSpPr>
        <p:spPr>
          <a:xfrm>
            <a:off x="8778960" y="1609560"/>
            <a:ext cx="390600" cy="23364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7" name="CustomShape 128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38" name="Group 129"/>
          <p:cNvGrpSpPr/>
          <p:nvPr/>
        </p:nvGrpSpPr>
        <p:grpSpPr>
          <a:xfrm>
            <a:off x="4812120" y="569520"/>
            <a:ext cx="975600" cy="1132560"/>
            <a:chOff x="4812120" y="569520"/>
            <a:chExt cx="975600" cy="1132560"/>
          </a:xfrm>
        </p:grpSpPr>
        <p:sp>
          <p:nvSpPr>
            <p:cNvPr id="1239" name="CustomShape 130"/>
            <p:cNvSpPr/>
            <p:nvPr/>
          </p:nvSpPr>
          <p:spPr>
            <a:xfrm rot="17675400">
              <a:off x="4822920" y="81756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0" name="CustomShape 131"/>
            <p:cNvSpPr/>
            <p:nvPr/>
          </p:nvSpPr>
          <p:spPr>
            <a:xfrm rot="17675400">
              <a:off x="5530680" y="88380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1" name="CustomShape 132"/>
            <p:cNvSpPr/>
            <p:nvPr/>
          </p:nvSpPr>
          <p:spPr>
            <a:xfrm rot="17675400">
              <a:off x="5553360" y="9180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2" name="CustomShape 133"/>
            <p:cNvSpPr/>
            <p:nvPr/>
          </p:nvSpPr>
          <p:spPr>
            <a:xfrm rot="17675400">
              <a:off x="5619600" y="7966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3" name="CustomShape 134"/>
            <p:cNvSpPr/>
            <p:nvPr/>
          </p:nvSpPr>
          <p:spPr>
            <a:xfrm rot="17675400">
              <a:off x="5624280" y="8175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4" name="CustomShape 135"/>
            <p:cNvSpPr/>
            <p:nvPr/>
          </p:nvSpPr>
          <p:spPr>
            <a:xfrm rot="17675400">
              <a:off x="5475600" y="8748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5" name="CustomShape 136"/>
            <p:cNvSpPr/>
            <p:nvPr/>
          </p:nvSpPr>
          <p:spPr>
            <a:xfrm rot="17675400">
              <a:off x="5028120" y="9075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6" name="CustomShape 137"/>
            <p:cNvSpPr/>
            <p:nvPr/>
          </p:nvSpPr>
          <p:spPr>
            <a:xfrm rot="17675400">
              <a:off x="5115600" y="104400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7" name="CustomShape 138"/>
            <p:cNvSpPr/>
            <p:nvPr/>
          </p:nvSpPr>
          <p:spPr>
            <a:xfrm rot="17675400">
              <a:off x="4923360" y="120924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8" name="CustomShape 139"/>
            <p:cNvSpPr/>
            <p:nvPr/>
          </p:nvSpPr>
          <p:spPr>
            <a:xfrm rot="17675400">
              <a:off x="4861440" y="135216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9" name="CustomShape 140"/>
            <p:cNvSpPr/>
            <p:nvPr/>
          </p:nvSpPr>
          <p:spPr>
            <a:xfrm rot="17675400">
              <a:off x="5536800" y="7858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0" name="CustomShape 141"/>
            <p:cNvSpPr/>
            <p:nvPr/>
          </p:nvSpPr>
          <p:spPr>
            <a:xfrm rot="17675400">
              <a:off x="5465880" y="8413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1" name="CustomShape 142"/>
            <p:cNvSpPr/>
            <p:nvPr/>
          </p:nvSpPr>
          <p:spPr>
            <a:xfrm rot="17675400">
              <a:off x="5083200" y="9979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52" name="Group 143"/>
          <p:cNvGrpSpPr/>
          <p:nvPr/>
        </p:nvGrpSpPr>
        <p:grpSpPr>
          <a:xfrm>
            <a:off x="5067360" y="-4875120"/>
            <a:ext cx="2544840" cy="1527480"/>
            <a:chOff x="5067360" y="-4875120"/>
            <a:chExt cx="2544840" cy="1527480"/>
          </a:xfrm>
        </p:grpSpPr>
        <p:sp>
          <p:nvSpPr>
            <p:cNvPr id="1253" name="CustomShape 144"/>
            <p:cNvSpPr/>
            <p:nvPr/>
          </p:nvSpPr>
          <p:spPr>
            <a:xfrm>
              <a:off x="5067360" y="-4255560"/>
              <a:ext cx="695160" cy="76032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4" name="CustomShape 145"/>
            <p:cNvSpPr/>
            <p:nvPr/>
          </p:nvSpPr>
          <p:spPr>
            <a:xfrm>
              <a:off x="6224760" y="-4042800"/>
              <a:ext cx="420480" cy="69516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5" name="CustomShape 146"/>
            <p:cNvSpPr/>
            <p:nvPr/>
          </p:nvSpPr>
          <p:spPr>
            <a:xfrm>
              <a:off x="6594480" y="-38095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6" name="CustomShape 147"/>
            <p:cNvSpPr/>
            <p:nvPr/>
          </p:nvSpPr>
          <p:spPr>
            <a:xfrm>
              <a:off x="6627960" y="-372528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7" name="CustomShape 148"/>
            <p:cNvSpPr/>
            <p:nvPr/>
          </p:nvSpPr>
          <p:spPr>
            <a:xfrm>
              <a:off x="6772320" y="-394128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8" name="CustomShape 149"/>
            <p:cNvSpPr/>
            <p:nvPr/>
          </p:nvSpPr>
          <p:spPr>
            <a:xfrm>
              <a:off x="7137720" y="-4017600"/>
              <a:ext cx="330120" cy="30456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" name="CustomShape 150"/>
            <p:cNvSpPr/>
            <p:nvPr/>
          </p:nvSpPr>
          <p:spPr>
            <a:xfrm>
              <a:off x="7328160" y="-425088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" name="CustomShape 151"/>
            <p:cNvSpPr/>
            <p:nvPr/>
          </p:nvSpPr>
          <p:spPr>
            <a:xfrm>
              <a:off x="6174000" y="-484956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" name="CustomShape 152"/>
            <p:cNvSpPr/>
            <p:nvPr/>
          </p:nvSpPr>
          <p:spPr>
            <a:xfrm>
              <a:off x="6174000" y="-451944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" name="CustomShape 153"/>
            <p:cNvSpPr/>
            <p:nvPr/>
          </p:nvSpPr>
          <p:spPr>
            <a:xfrm>
              <a:off x="6140520" y="-48751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" name="CustomShape 154"/>
            <p:cNvSpPr/>
            <p:nvPr/>
          </p:nvSpPr>
          <p:spPr>
            <a:xfrm>
              <a:off x="6021360" y="-471780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" name="CustomShape 155"/>
            <p:cNvSpPr/>
            <p:nvPr/>
          </p:nvSpPr>
          <p:spPr>
            <a:xfrm>
              <a:off x="5978520" y="-448416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" name="CustomShape 156"/>
            <p:cNvSpPr/>
            <p:nvPr/>
          </p:nvSpPr>
          <p:spPr>
            <a:xfrm>
              <a:off x="6386760" y="-429840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" name="CustomShape 157"/>
            <p:cNvSpPr/>
            <p:nvPr/>
          </p:nvSpPr>
          <p:spPr>
            <a:xfrm>
              <a:off x="6564600" y="-44035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" name="CustomShape 158"/>
            <p:cNvSpPr/>
            <p:nvPr/>
          </p:nvSpPr>
          <p:spPr>
            <a:xfrm>
              <a:off x="6683400" y="-472716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" name="CustomShape 159"/>
            <p:cNvSpPr/>
            <p:nvPr/>
          </p:nvSpPr>
          <p:spPr>
            <a:xfrm>
              <a:off x="6674040" y="-456048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69" name="Group 160"/>
          <p:cNvGrpSpPr/>
          <p:nvPr/>
        </p:nvGrpSpPr>
        <p:grpSpPr>
          <a:xfrm>
            <a:off x="5667120" y="1091160"/>
            <a:ext cx="1378080" cy="1383120"/>
            <a:chOff x="5667120" y="1091160"/>
            <a:chExt cx="1378080" cy="1383120"/>
          </a:xfrm>
        </p:grpSpPr>
        <p:sp>
          <p:nvSpPr>
            <p:cNvPr id="1270" name="CustomShape 161"/>
            <p:cNvSpPr/>
            <p:nvPr/>
          </p:nvSpPr>
          <p:spPr>
            <a:xfrm rot="19628400">
              <a:off x="5853600" y="17362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" name="CustomShape 162"/>
            <p:cNvSpPr/>
            <p:nvPr/>
          </p:nvSpPr>
          <p:spPr>
            <a:xfrm rot="19628400">
              <a:off x="5826960" y="16272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" name="CustomShape 163"/>
            <p:cNvSpPr/>
            <p:nvPr/>
          </p:nvSpPr>
          <p:spPr>
            <a:xfrm rot="19628400">
              <a:off x="5985720" y="19857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" name="CustomShape 164"/>
            <p:cNvSpPr/>
            <p:nvPr/>
          </p:nvSpPr>
          <p:spPr>
            <a:xfrm rot="19628400">
              <a:off x="6050160" y="21272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" name="CustomShape 165"/>
            <p:cNvSpPr/>
            <p:nvPr/>
          </p:nvSpPr>
          <p:spPr>
            <a:xfrm rot="19628400">
              <a:off x="5923440" y="18568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" name="CustomShape 166"/>
            <p:cNvSpPr/>
            <p:nvPr/>
          </p:nvSpPr>
          <p:spPr>
            <a:xfrm rot="19628400">
              <a:off x="6107400" y="22410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" name="CustomShape 167"/>
            <p:cNvSpPr/>
            <p:nvPr/>
          </p:nvSpPr>
          <p:spPr>
            <a:xfrm rot="19628400">
              <a:off x="5952240" y="1261080"/>
              <a:ext cx="86616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" name="CustomShape 168"/>
            <p:cNvSpPr/>
            <p:nvPr/>
          </p:nvSpPr>
          <p:spPr>
            <a:xfrm rot="19628400">
              <a:off x="5973840" y="1334520"/>
              <a:ext cx="71928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" name="CustomShape 169"/>
            <p:cNvSpPr/>
            <p:nvPr/>
          </p:nvSpPr>
          <p:spPr>
            <a:xfrm rot="19628400">
              <a:off x="6004800" y="14248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" name="CustomShape 170"/>
            <p:cNvSpPr/>
            <p:nvPr/>
          </p:nvSpPr>
          <p:spPr>
            <a:xfrm rot="19628400">
              <a:off x="6008040" y="14364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" name="CustomShape 171"/>
            <p:cNvSpPr/>
            <p:nvPr/>
          </p:nvSpPr>
          <p:spPr>
            <a:xfrm rot="19628400">
              <a:off x="5986440" y="14047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" name="CustomShape 172"/>
            <p:cNvSpPr/>
            <p:nvPr/>
          </p:nvSpPr>
          <p:spPr>
            <a:xfrm rot="19628400">
              <a:off x="5860800" y="1279080"/>
              <a:ext cx="99036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2" name="CustomShape 173"/>
            <p:cNvSpPr/>
            <p:nvPr/>
          </p:nvSpPr>
          <p:spPr>
            <a:xfrm rot="19628400">
              <a:off x="6238440" y="22348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" name="CustomShape 174"/>
            <p:cNvSpPr/>
            <p:nvPr/>
          </p:nvSpPr>
          <p:spPr>
            <a:xfrm rot="19628400">
              <a:off x="6267600" y="22708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" name="CustomShape 175"/>
            <p:cNvSpPr/>
            <p:nvPr/>
          </p:nvSpPr>
          <p:spPr>
            <a:xfrm rot="19628400">
              <a:off x="6309360" y="22842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00E369A-2C58-4C6B-B09D-02202AB4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8" t="44513" r="20271" b="24274"/>
          <a:stretch/>
        </p:blipFill>
        <p:spPr>
          <a:xfrm>
            <a:off x="1160851" y="1866079"/>
            <a:ext cx="3540960" cy="3591719"/>
          </a:xfrm>
          <a:prstGeom prst="rect">
            <a:avLst/>
          </a:prstGeom>
        </p:spPr>
      </p:pic>
      <p:sp>
        <p:nvSpPr>
          <p:cNvPr id="181" name="CustomShape 4">
            <a:extLst>
              <a:ext uri="{FF2B5EF4-FFF2-40B4-BE49-F238E27FC236}">
                <a16:creationId xmlns:a16="http://schemas.microsoft.com/office/drawing/2014/main" id="{71A8E281-8A45-4B1D-A290-BF0243BD1A37}"/>
              </a:ext>
            </a:extLst>
          </p:cNvPr>
          <p:cNvSpPr/>
          <p:nvPr/>
        </p:nvSpPr>
        <p:spPr>
          <a:xfrm>
            <a:off x="588173" y="406099"/>
            <a:ext cx="5410867" cy="1285902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CL" sz="2000" b="1" dirty="0"/>
              <a:t>NÚMERO MIXTO </a:t>
            </a:r>
            <a:r>
              <a:rPr lang="es-CL" sz="2000" dirty="0"/>
              <a:t>.</a:t>
            </a:r>
          </a:p>
          <a:p>
            <a:endParaRPr lang="es-CL" dirty="0"/>
          </a:p>
          <a:p>
            <a:pPr algn="ctr"/>
            <a:r>
              <a:rPr lang="es-CL" dirty="0"/>
              <a:t>Es un </a:t>
            </a:r>
            <a:r>
              <a:rPr lang="es-CL" b="1" dirty="0"/>
              <a:t>número</a:t>
            </a:r>
            <a:r>
              <a:rPr lang="es-CL" dirty="0"/>
              <a:t> formado por un entero y una fracción propia.</a:t>
            </a:r>
          </a:p>
          <a:p>
            <a:endParaRPr lang="es-CL" dirty="0"/>
          </a:p>
          <a:p>
            <a:pPr algn="ctr"/>
            <a:endParaRPr lang="es-CL" dirty="0"/>
          </a:p>
          <a:p>
            <a:endParaRPr lang="es-CL" dirty="0"/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BBFE5D60-A7F5-4698-B9C7-D85DA8A321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7" y="2797534"/>
            <a:ext cx="3375886" cy="2675906"/>
          </a:xfrm>
          <a:prstGeom prst="rect">
            <a:avLst/>
          </a:prstGeom>
        </p:spPr>
      </p:pic>
      <p:sp>
        <p:nvSpPr>
          <p:cNvPr id="183" name="CustomShape 4">
            <a:extLst>
              <a:ext uri="{FF2B5EF4-FFF2-40B4-BE49-F238E27FC236}">
                <a16:creationId xmlns:a16="http://schemas.microsoft.com/office/drawing/2014/main" id="{9A12D8F3-52BF-43E0-BD8A-8AADA4063CB0}"/>
              </a:ext>
            </a:extLst>
          </p:cNvPr>
          <p:cNvSpPr/>
          <p:nvPr/>
        </p:nvSpPr>
        <p:spPr>
          <a:xfrm>
            <a:off x="9160920" y="2894054"/>
            <a:ext cx="2249280" cy="2319219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CL" sz="2000" b="1" dirty="0"/>
              <a:t>Una fracción impropia se puede transformar en un número mixto y viceversa </a:t>
            </a:r>
            <a:endParaRPr lang="es-CL" dirty="0"/>
          </a:p>
          <a:p>
            <a:endParaRPr lang="es-CL" dirty="0"/>
          </a:p>
          <a:p>
            <a:pPr algn="ctr"/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289" name="Group 1"/>
          <p:cNvGrpSpPr/>
          <p:nvPr/>
        </p:nvGrpSpPr>
        <p:grpSpPr>
          <a:xfrm>
            <a:off x="10799640" y="3836880"/>
            <a:ext cx="1544760" cy="1990800"/>
            <a:chOff x="10799640" y="3836880"/>
            <a:chExt cx="1544760" cy="1990800"/>
          </a:xfrm>
        </p:grpSpPr>
        <p:sp>
          <p:nvSpPr>
            <p:cNvPr id="1290" name="CustomShape 2"/>
            <p:cNvSpPr/>
            <p:nvPr/>
          </p:nvSpPr>
          <p:spPr>
            <a:xfrm>
              <a:off x="11461680" y="3849480"/>
              <a:ext cx="293760" cy="32688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CustomShape 3"/>
            <p:cNvSpPr/>
            <p:nvPr/>
          </p:nvSpPr>
          <p:spPr>
            <a:xfrm>
              <a:off x="10809000" y="4117680"/>
              <a:ext cx="793800" cy="58896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4"/>
            <p:cNvSpPr/>
            <p:nvPr/>
          </p:nvSpPr>
          <p:spPr>
            <a:xfrm>
              <a:off x="10809000" y="4219200"/>
              <a:ext cx="758880" cy="48744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5"/>
            <p:cNvSpPr/>
            <p:nvPr/>
          </p:nvSpPr>
          <p:spPr>
            <a:xfrm>
              <a:off x="10799640" y="4024080"/>
              <a:ext cx="806400" cy="72072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6"/>
            <p:cNvSpPr/>
            <p:nvPr/>
          </p:nvSpPr>
          <p:spPr>
            <a:xfrm>
              <a:off x="11441160" y="3836880"/>
              <a:ext cx="339480" cy="35712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7"/>
            <p:cNvSpPr/>
            <p:nvPr/>
          </p:nvSpPr>
          <p:spPr>
            <a:xfrm>
              <a:off x="10867680" y="5148360"/>
              <a:ext cx="887400" cy="65412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8"/>
            <p:cNvSpPr/>
            <p:nvPr/>
          </p:nvSpPr>
          <p:spPr>
            <a:xfrm>
              <a:off x="10867680" y="5157720"/>
              <a:ext cx="887400" cy="64440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9"/>
            <p:cNvSpPr/>
            <p:nvPr/>
          </p:nvSpPr>
          <p:spPr>
            <a:xfrm>
              <a:off x="11615760" y="4965480"/>
              <a:ext cx="325440" cy="32220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10"/>
            <p:cNvSpPr/>
            <p:nvPr/>
          </p:nvSpPr>
          <p:spPr>
            <a:xfrm>
              <a:off x="11615760" y="5041800"/>
              <a:ext cx="325440" cy="24588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11"/>
            <p:cNvSpPr/>
            <p:nvPr/>
          </p:nvSpPr>
          <p:spPr>
            <a:xfrm>
              <a:off x="11862000" y="4460760"/>
              <a:ext cx="363600" cy="26820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2"/>
            <p:cNvSpPr/>
            <p:nvPr/>
          </p:nvSpPr>
          <p:spPr>
            <a:xfrm>
              <a:off x="11628360" y="4618080"/>
              <a:ext cx="665280" cy="42372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13"/>
            <p:cNvSpPr/>
            <p:nvPr/>
          </p:nvSpPr>
          <p:spPr>
            <a:xfrm>
              <a:off x="11628360" y="4686120"/>
              <a:ext cx="662040" cy="35532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14"/>
            <p:cNvSpPr/>
            <p:nvPr/>
          </p:nvSpPr>
          <p:spPr>
            <a:xfrm>
              <a:off x="10842480" y="4427280"/>
              <a:ext cx="1501920" cy="140040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3" name="Group 15"/>
          <p:cNvGrpSpPr/>
          <p:nvPr/>
        </p:nvGrpSpPr>
        <p:grpSpPr>
          <a:xfrm>
            <a:off x="-157320" y="1838160"/>
            <a:ext cx="1938600" cy="1341720"/>
            <a:chOff x="-157320" y="1838160"/>
            <a:chExt cx="1938600" cy="1341720"/>
          </a:xfrm>
        </p:grpSpPr>
        <p:sp>
          <p:nvSpPr>
            <p:cNvPr id="1304" name="CustomShape 16"/>
            <p:cNvSpPr/>
            <p:nvPr/>
          </p:nvSpPr>
          <p:spPr>
            <a:xfrm>
              <a:off x="474480" y="2695680"/>
              <a:ext cx="187200" cy="16992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17"/>
            <p:cNvSpPr/>
            <p:nvPr/>
          </p:nvSpPr>
          <p:spPr>
            <a:xfrm>
              <a:off x="406080" y="2160360"/>
              <a:ext cx="13644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8"/>
            <p:cNvSpPr/>
            <p:nvPr/>
          </p:nvSpPr>
          <p:spPr>
            <a:xfrm>
              <a:off x="797040" y="2644920"/>
              <a:ext cx="15696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19"/>
            <p:cNvSpPr/>
            <p:nvPr/>
          </p:nvSpPr>
          <p:spPr>
            <a:xfrm>
              <a:off x="363240" y="21477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0"/>
            <p:cNvSpPr/>
            <p:nvPr/>
          </p:nvSpPr>
          <p:spPr>
            <a:xfrm>
              <a:off x="155160" y="2678040"/>
              <a:ext cx="187200" cy="14436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1"/>
            <p:cNvSpPr/>
            <p:nvPr/>
          </p:nvSpPr>
          <p:spPr>
            <a:xfrm>
              <a:off x="198360" y="2479680"/>
              <a:ext cx="13176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2"/>
            <p:cNvSpPr/>
            <p:nvPr/>
          </p:nvSpPr>
          <p:spPr>
            <a:xfrm>
              <a:off x="88560" y="2233440"/>
              <a:ext cx="1662480" cy="92088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3"/>
            <p:cNvSpPr/>
            <p:nvPr/>
          </p:nvSpPr>
          <p:spPr>
            <a:xfrm>
              <a:off x="169560" y="2428920"/>
              <a:ext cx="164880" cy="10476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4"/>
            <p:cNvSpPr/>
            <p:nvPr/>
          </p:nvSpPr>
          <p:spPr>
            <a:xfrm>
              <a:off x="1009800" y="2487600"/>
              <a:ext cx="182520" cy="19980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5"/>
            <p:cNvSpPr/>
            <p:nvPr/>
          </p:nvSpPr>
          <p:spPr>
            <a:xfrm>
              <a:off x="1306800" y="2185920"/>
              <a:ext cx="190440" cy="22536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26"/>
            <p:cNvSpPr/>
            <p:nvPr/>
          </p:nvSpPr>
          <p:spPr>
            <a:xfrm>
              <a:off x="-123840" y="1838160"/>
              <a:ext cx="1872000" cy="124812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27"/>
            <p:cNvSpPr/>
            <p:nvPr/>
          </p:nvSpPr>
          <p:spPr>
            <a:xfrm>
              <a:off x="-123840" y="2211120"/>
              <a:ext cx="1824480" cy="87480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28"/>
            <p:cNvSpPr/>
            <p:nvPr/>
          </p:nvSpPr>
          <p:spPr>
            <a:xfrm>
              <a:off x="1225800" y="2168280"/>
              <a:ext cx="20304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29"/>
            <p:cNvSpPr/>
            <p:nvPr/>
          </p:nvSpPr>
          <p:spPr>
            <a:xfrm>
              <a:off x="644400" y="2012760"/>
              <a:ext cx="372960" cy="26172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30"/>
            <p:cNvSpPr/>
            <p:nvPr/>
          </p:nvSpPr>
          <p:spPr>
            <a:xfrm>
              <a:off x="1204920" y="2135160"/>
              <a:ext cx="325440" cy="30636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31"/>
            <p:cNvSpPr/>
            <p:nvPr/>
          </p:nvSpPr>
          <p:spPr>
            <a:xfrm>
              <a:off x="974880" y="2469960"/>
              <a:ext cx="237960" cy="23796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32"/>
            <p:cNvSpPr/>
            <p:nvPr/>
          </p:nvSpPr>
          <p:spPr>
            <a:xfrm>
              <a:off x="776160" y="2606760"/>
              <a:ext cx="198360" cy="22392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33"/>
            <p:cNvSpPr/>
            <p:nvPr/>
          </p:nvSpPr>
          <p:spPr>
            <a:xfrm>
              <a:off x="441360" y="2662200"/>
              <a:ext cx="253800" cy="22392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34"/>
            <p:cNvSpPr/>
            <p:nvPr/>
          </p:nvSpPr>
          <p:spPr>
            <a:xfrm>
              <a:off x="126720" y="2652840"/>
              <a:ext cx="24120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35"/>
            <p:cNvSpPr/>
            <p:nvPr/>
          </p:nvSpPr>
          <p:spPr>
            <a:xfrm>
              <a:off x="129960" y="2388960"/>
              <a:ext cx="25560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36"/>
            <p:cNvSpPr/>
            <p:nvPr/>
          </p:nvSpPr>
          <p:spPr>
            <a:xfrm>
              <a:off x="325080" y="2101680"/>
              <a:ext cx="25056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37"/>
            <p:cNvSpPr/>
            <p:nvPr/>
          </p:nvSpPr>
          <p:spPr>
            <a:xfrm>
              <a:off x="520560" y="2266920"/>
              <a:ext cx="407880" cy="32688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38"/>
            <p:cNvSpPr/>
            <p:nvPr/>
          </p:nvSpPr>
          <p:spPr>
            <a:xfrm>
              <a:off x="-157320" y="1838160"/>
              <a:ext cx="1938600" cy="134172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12149280" y="3816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8" name="CustomShape 110"/>
          <p:cNvSpPr/>
          <p:nvPr/>
        </p:nvSpPr>
        <p:spPr>
          <a:xfrm>
            <a:off x="12149280" y="30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12441240" y="43164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0" name="CustomShape 112"/>
          <p:cNvSpPr/>
          <p:nvPr/>
        </p:nvSpPr>
        <p:spPr>
          <a:xfrm>
            <a:off x="12530160" y="69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12119040" y="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12445920" y="31752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8020440" y="91800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9229680" y="4323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201740" y="383042"/>
            <a:ext cx="8094696" cy="10793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 algn="ctr">
              <a:lnSpc>
                <a:spcPct val="100000"/>
              </a:lnSpc>
            </a:pPr>
            <a:r>
              <a:rPr lang="es-CO" sz="3200" b="1" strike="noStrike" spc="-1" dirty="0">
                <a:solidFill>
                  <a:srgbClr val="2A8E45"/>
                </a:solidFill>
                <a:latin typeface="Hind"/>
                <a:ea typeface="Hind"/>
              </a:rPr>
              <a:t>Expresa las siguientes representaciones en fracción  impropia y número mixto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408C1B-AF39-4CE9-A9F1-4453E8F09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311305"/>
              </p:ext>
            </p:extLst>
          </p:nvPr>
        </p:nvGraphicFramePr>
        <p:xfrm>
          <a:off x="1000260" y="1545042"/>
          <a:ext cx="9635760" cy="51912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6937">
                  <a:extLst>
                    <a:ext uri="{9D8B030D-6E8A-4147-A177-3AD203B41FA5}">
                      <a16:colId xmlns:a16="http://schemas.microsoft.com/office/drawing/2014/main" val="506602194"/>
                    </a:ext>
                  </a:extLst>
                </a:gridCol>
                <a:gridCol w="2764719">
                  <a:extLst>
                    <a:ext uri="{9D8B030D-6E8A-4147-A177-3AD203B41FA5}">
                      <a16:colId xmlns:a16="http://schemas.microsoft.com/office/drawing/2014/main" val="3062368435"/>
                    </a:ext>
                  </a:extLst>
                </a:gridCol>
                <a:gridCol w="2504104">
                  <a:extLst>
                    <a:ext uri="{9D8B030D-6E8A-4147-A177-3AD203B41FA5}">
                      <a16:colId xmlns:a16="http://schemas.microsoft.com/office/drawing/2014/main" val="2893619848"/>
                    </a:ext>
                  </a:extLst>
                </a:gridCol>
              </a:tblGrid>
              <a:tr h="564235">
                <a:tc>
                  <a:txBody>
                    <a:bodyPr/>
                    <a:lstStyle/>
                    <a:p>
                      <a:r>
                        <a:rPr lang="es-CL" dirty="0"/>
                        <a:t>Representación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Fracción impropia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Número mixto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872248"/>
                  </a:ext>
                </a:extLst>
              </a:tr>
              <a:tr h="115675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56079"/>
                  </a:ext>
                </a:extLst>
              </a:tr>
              <a:tr h="1156757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09048"/>
                  </a:ext>
                </a:extLst>
              </a:tr>
              <a:tr h="1156757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161390"/>
                  </a:ext>
                </a:extLst>
              </a:tr>
              <a:tr h="1156757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37111"/>
                  </a:ext>
                </a:extLst>
              </a:tr>
            </a:tbl>
          </a:graphicData>
        </a:graphic>
      </p:graphicFrame>
      <p:pic>
        <p:nvPicPr>
          <p:cNvPr id="153" name="Imagen 152">
            <a:extLst>
              <a:ext uri="{FF2B5EF4-FFF2-40B4-BE49-F238E27FC236}">
                <a16:creationId xmlns:a16="http://schemas.microsoft.com/office/drawing/2014/main" id="{2B47C812-910B-45B1-85EB-00AF69EF6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0" t="24278" r="29530" b="59236"/>
          <a:stretch/>
        </p:blipFill>
        <p:spPr>
          <a:xfrm>
            <a:off x="2462676" y="3359807"/>
            <a:ext cx="1812876" cy="889058"/>
          </a:xfrm>
          <a:prstGeom prst="rect">
            <a:avLst/>
          </a:prstGeom>
        </p:spPr>
      </p:pic>
      <p:pic>
        <p:nvPicPr>
          <p:cNvPr id="154" name="Imagen 153">
            <a:extLst>
              <a:ext uri="{FF2B5EF4-FFF2-40B4-BE49-F238E27FC236}">
                <a16:creationId xmlns:a16="http://schemas.microsoft.com/office/drawing/2014/main" id="{AD45005C-5F24-487C-BE89-7B89465C6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2" t="49723" r="29530" b="28931"/>
          <a:stretch/>
        </p:blipFill>
        <p:spPr>
          <a:xfrm>
            <a:off x="2483806" y="4471595"/>
            <a:ext cx="1616349" cy="1032421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5F164710-0006-4E24-B467-4DAEF1D9E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2" t="51665" r="51979" b="29482"/>
          <a:stretch/>
        </p:blipFill>
        <p:spPr>
          <a:xfrm>
            <a:off x="2316912" y="2206498"/>
            <a:ext cx="1938600" cy="982687"/>
          </a:xfrm>
          <a:prstGeom prst="rect">
            <a:avLst/>
          </a:prstGeom>
        </p:spPr>
      </p:pic>
      <p:pic>
        <p:nvPicPr>
          <p:cNvPr id="3074" name="Picture 2" descr="Uso de la recta numérica para comparar fracciones - Smartick">
            <a:extLst>
              <a:ext uri="{FF2B5EF4-FFF2-40B4-BE49-F238E27FC236}">
                <a16:creationId xmlns:a16="http://schemas.microsoft.com/office/drawing/2014/main" id="{632300A3-906C-4003-B60D-E6598CD7F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1435" r="1168" b="51091"/>
          <a:stretch/>
        </p:blipFill>
        <p:spPr bwMode="auto">
          <a:xfrm>
            <a:off x="1152600" y="5724130"/>
            <a:ext cx="4124258" cy="7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4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153360" y="-129606"/>
            <a:ext cx="2655668" cy="2633655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4353952"/>
            <a:ext cx="3327508" cy="2816888"/>
          </a:xfrm>
          <a:prstGeom prst="rect">
            <a:avLst/>
          </a:prstGeom>
          <a:ln>
            <a:noFill/>
          </a:ln>
        </p:spPr>
      </p:pic>
      <p:sp>
        <p:nvSpPr>
          <p:cNvPr id="16" name="CustomShape 4">
            <a:extLst>
              <a:ext uri="{FF2B5EF4-FFF2-40B4-BE49-F238E27FC236}">
                <a16:creationId xmlns:a16="http://schemas.microsoft.com/office/drawing/2014/main" id="{B3727265-2475-433F-A22D-061B845BC664}"/>
              </a:ext>
            </a:extLst>
          </p:cNvPr>
          <p:cNvSpPr/>
          <p:nvPr/>
        </p:nvSpPr>
        <p:spPr>
          <a:xfrm>
            <a:off x="2940148" y="428005"/>
            <a:ext cx="7766823" cy="718710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CL" sz="2000" b="1" dirty="0"/>
              <a:t>FRACCIONES EQUIVALENTES </a:t>
            </a:r>
            <a:endParaRPr lang="es-CL" sz="2000" dirty="0"/>
          </a:p>
          <a:p>
            <a:pPr algn="ctr"/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Una fracción se expresa de diferentes formas. </a:t>
            </a:r>
            <a:endParaRPr lang="es-CL" dirty="0"/>
          </a:p>
          <a:p>
            <a:pPr algn="ctr"/>
            <a:endParaRPr lang="es-CL" dirty="0"/>
          </a:p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4B78D5-09E2-4A62-96F2-C58D9DEAA66A}"/>
              </a:ext>
            </a:extLst>
          </p:cNvPr>
          <p:cNvSpPr/>
          <p:nvPr/>
        </p:nvSpPr>
        <p:spPr>
          <a:xfrm>
            <a:off x="2854285" y="1235802"/>
            <a:ext cx="882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Times New Roman" panose="02020603050405020304" pitchFamily="18" charset="0"/>
              </a:rPr>
              <a:t>Los estudiantes durante la clase de Educación Física corren sobre una pista. Su recorrido se representa por la parte pintada.</a:t>
            </a:r>
            <a:endParaRPr lang="es-CL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CD2A4A-31EC-43E8-A24C-96669049F175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719"/>
          <a:stretch/>
        </p:blipFill>
        <p:spPr bwMode="auto">
          <a:xfrm>
            <a:off x="2809028" y="1989550"/>
            <a:ext cx="7897943" cy="2633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AD73EF0-CBC7-4157-A39D-52FB52B315B7}"/>
                  </a:ext>
                </a:extLst>
              </p:cNvPr>
              <p:cNvSpPr/>
              <p:nvPr/>
            </p:nvSpPr>
            <p:spPr>
              <a:xfrm>
                <a:off x="3402764" y="4850109"/>
                <a:ext cx="7133937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3 recorrieron la misma distancia.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CL" sz="2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s-CL" sz="2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s-CL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s-CL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AD73EF0-CBC7-4157-A39D-52FB52B31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764" y="4850109"/>
                <a:ext cx="7133937" cy="1051185"/>
              </a:xfrm>
              <a:prstGeom prst="rect">
                <a:avLst/>
              </a:prstGeom>
              <a:blipFill>
                <a:blip r:embed="rId7"/>
                <a:stretch>
                  <a:fillRect l="-684" t="-3488" b="-581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89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289" name="Group 1"/>
          <p:cNvGrpSpPr/>
          <p:nvPr/>
        </p:nvGrpSpPr>
        <p:grpSpPr>
          <a:xfrm>
            <a:off x="10799640" y="3836880"/>
            <a:ext cx="1544760" cy="1990800"/>
            <a:chOff x="10799640" y="3836880"/>
            <a:chExt cx="1544760" cy="1990800"/>
          </a:xfrm>
        </p:grpSpPr>
        <p:sp>
          <p:nvSpPr>
            <p:cNvPr id="1290" name="CustomShape 2"/>
            <p:cNvSpPr/>
            <p:nvPr/>
          </p:nvSpPr>
          <p:spPr>
            <a:xfrm>
              <a:off x="11461680" y="3849480"/>
              <a:ext cx="293760" cy="32688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CustomShape 3"/>
            <p:cNvSpPr/>
            <p:nvPr/>
          </p:nvSpPr>
          <p:spPr>
            <a:xfrm>
              <a:off x="10809000" y="4117680"/>
              <a:ext cx="793800" cy="58896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4"/>
            <p:cNvSpPr/>
            <p:nvPr/>
          </p:nvSpPr>
          <p:spPr>
            <a:xfrm>
              <a:off x="10809000" y="4219200"/>
              <a:ext cx="758880" cy="48744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5"/>
            <p:cNvSpPr/>
            <p:nvPr/>
          </p:nvSpPr>
          <p:spPr>
            <a:xfrm>
              <a:off x="10799640" y="4024080"/>
              <a:ext cx="806400" cy="72072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6"/>
            <p:cNvSpPr/>
            <p:nvPr/>
          </p:nvSpPr>
          <p:spPr>
            <a:xfrm>
              <a:off x="11441160" y="3836880"/>
              <a:ext cx="339480" cy="35712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7"/>
            <p:cNvSpPr/>
            <p:nvPr/>
          </p:nvSpPr>
          <p:spPr>
            <a:xfrm>
              <a:off x="10867680" y="5148360"/>
              <a:ext cx="887400" cy="65412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8"/>
            <p:cNvSpPr/>
            <p:nvPr/>
          </p:nvSpPr>
          <p:spPr>
            <a:xfrm>
              <a:off x="10867680" y="5157720"/>
              <a:ext cx="887400" cy="64440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9"/>
            <p:cNvSpPr/>
            <p:nvPr/>
          </p:nvSpPr>
          <p:spPr>
            <a:xfrm>
              <a:off x="11615760" y="4965480"/>
              <a:ext cx="325440" cy="32220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10"/>
            <p:cNvSpPr/>
            <p:nvPr/>
          </p:nvSpPr>
          <p:spPr>
            <a:xfrm>
              <a:off x="11615760" y="5041800"/>
              <a:ext cx="325440" cy="24588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11"/>
            <p:cNvSpPr/>
            <p:nvPr/>
          </p:nvSpPr>
          <p:spPr>
            <a:xfrm>
              <a:off x="11862000" y="4460760"/>
              <a:ext cx="363600" cy="26820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2"/>
            <p:cNvSpPr/>
            <p:nvPr/>
          </p:nvSpPr>
          <p:spPr>
            <a:xfrm>
              <a:off x="11628360" y="4618080"/>
              <a:ext cx="665280" cy="42372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13"/>
            <p:cNvSpPr/>
            <p:nvPr/>
          </p:nvSpPr>
          <p:spPr>
            <a:xfrm>
              <a:off x="11628360" y="4686120"/>
              <a:ext cx="662040" cy="35532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14"/>
            <p:cNvSpPr/>
            <p:nvPr/>
          </p:nvSpPr>
          <p:spPr>
            <a:xfrm>
              <a:off x="10842480" y="4427280"/>
              <a:ext cx="1501920" cy="140040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3" name="Group 15"/>
          <p:cNvGrpSpPr/>
          <p:nvPr/>
        </p:nvGrpSpPr>
        <p:grpSpPr>
          <a:xfrm>
            <a:off x="-157320" y="1838160"/>
            <a:ext cx="1938600" cy="1341720"/>
            <a:chOff x="-157320" y="1838160"/>
            <a:chExt cx="1938600" cy="1341720"/>
          </a:xfrm>
        </p:grpSpPr>
        <p:sp>
          <p:nvSpPr>
            <p:cNvPr id="1304" name="CustomShape 16"/>
            <p:cNvSpPr/>
            <p:nvPr/>
          </p:nvSpPr>
          <p:spPr>
            <a:xfrm>
              <a:off x="474480" y="2695680"/>
              <a:ext cx="187200" cy="16992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17"/>
            <p:cNvSpPr/>
            <p:nvPr/>
          </p:nvSpPr>
          <p:spPr>
            <a:xfrm>
              <a:off x="406080" y="2160360"/>
              <a:ext cx="13644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8"/>
            <p:cNvSpPr/>
            <p:nvPr/>
          </p:nvSpPr>
          <p:spPr>
            <a:xfrm>
              <a:off x="797040" y="2644920"/>
              <a:ext cx="15696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19"/>
            <p:cNvSpPr/>
            <p:nvPr/>
          </p:nvSpPr>
          <p:spPr>
            <a:xfrm>
              <a:off x="363240" y="21477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0"/>
            <p:cNvSpPr/>
            <p:nvPr/>
          </p:nvSpPr>
          <p:spPr>
            <a:xfrm>
              <a:off x="155160" y="2678040"/>
              <a:ext cx="187200" cy="14436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1"/>
            <p:cNvSpPr/>
            <p:nvPr/>
          </p:nvSpPr>
          <p:spPr>
            <a:xfrm>
              <a:off x="198360" y="2479680"/>
              <a:ext cx="13176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2"/>
            <p:cNvSpPr/>
            <p:nvPr/>
          </p:nvSpPr>
          <p:spPr>
            <a:xfrm>
              <a:off x="88560" y="2233440"/>
              <a:ext cx="1662480" cy="92088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3"/>
            <p:cNvSpPr/>
            <p:nvPr/>
          </p:nvSpPr>
          <p:spPr>
            <a:xfrm>
              <a:off x="169560" y="2428920"/>
              <a:ext cx="164880" cy="10476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4"/>
            <p:cNvSpPr/>
            <p:nvPr/>
          </p:nvSpPr>
          <p:spPr>
            <a:xfrm>
              <a:off x="1009800" y="2487600"/>
              <a:ext cx="182520" cy="19980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5"/>
            <p:cNvSpPr/>
            <p:nvPr/>
          </p:nvSpPr>
          <p:spPr>
            <a:xfrm>
              <a:off x="1306800" y="2185920"/>
              <a:ext cx="190440" cy="22536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26"/>
            <p:cNvSpPr/>
            <p:nvPr/>
          </p:nvSpPr>
          <p:spPr>
            <a:xfrm>
              <a:off x="-123840" y="1838160"/>
              <a:ext cx="1872000" cy="124812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27"/>
            <p:cNvSpPr/>
            <p:nvPr/>
          </p:nvSpPr>
          <p:spPr>
            <a:xfrm>
              <a:off x="-123840" y="2211120"/>
              <a:ext cx="1824480" cy="87480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28"/>
            <p:cNvSpPr/>
            <p:nvPr/>
          </p:nvSpPr>
          <p:spPr>
            <a:xfrm>
              <a:off x="1225800" y="2168280"/>
              <a:ext cx="20304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29"/>
            <p:cNvSpPr/>
            <p:nvPr/>
          </p:nvSpPr>
          <p:spPr>
            <a:xfrm>
              <a:off x="644400" y="2012760"/>
              <a:ext cx="372960" cy="26172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30"/>
            <p:cNvSpPr/>
            <p:nvPr/>
          </p:nvSpPr>
          <p:spPr>
            <a:xfrm>
              <a:off x="1204920" y="2135160"/>
              <a:ext cx="325440" cy="30636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31"/>
            <p:cNvSpPr/>
            <p:nvPr/>
          </p:nvSpPr>
          <p:spPr>
            <a:xfrm>
              <a:off x="974880" y="2469960"/>
              <a:ext cx="237960" cy="23796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32"/>
            <p:cNvSpPr/>
            <p:nvPr/>
          </p:nvSpPr>
          <p:spPr>
            <a:xfrm>
              <a:off x="776160" y="2606760"/>
              <a:ext cx="198360" cy="22392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33"/>
            <p:cNvSpPr/>
            <p:nvPr/>
          </p:nvSpPr>
          <p:spPr>
            <a:xfrm>
              <a:off x="441360" y="2662200"/>
              <a:ext cx="253800" cy="22392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34"/>
            <p:cNvSpPr/>
            <p:nvPr/>
          </p:nvSpPr>
          <p:spPr>
            <a:xfrm>
              <a:off x="126720" y="2652840"/>
              <a:ext cx="24120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35"/>
            <p:cNvSpPr/>
            <p:nvPr/>
          </p:nvSpPr>
          <p:spPr>
            <a:xfrm>
              <a:off x="129960" y="2388960"/>
              <a:ext cx="25560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36"/>
            <p:cNvSpPr/>
            <p:nvPr/>
          </p:nvSpPr>
          <p:spPr>
            <a:xfrm>
              <a:off x="325080" y="2101680"/>
              <a:ext cx="25056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37"/>
            <p:cNvSpPr/>
            <p:nvPr/>
          </p:nvSpPr>
          <p:spPr>
            <a:xfrm>
              <a:off x="520560" y="2266920"/>
              <a:ext cx="407880" cy="32688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38"/>
            <p:cNvSpPr/>
            <p:nvPr/>
          </p:nvSpPr>
          <p:spPr>
            <a:xfrm>
              <a:off x="-157320" y="1838160"/>
              <a:ext cx="1938600" cy="134172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12149280" y="3816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8" name="CustomShape 110"/>
          <p:cNvSpPr/>
          <p:nvPr/>
        </p:nvSpPr>
        <p:spPr>
          <a:xfrm>
            <a:off x="12149280" y="30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12441240" y="43164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0" name="CustomShape 112"/>
          <p:cNvSpPr/>
          <p:nvPr/>
        </p:nvSpPr>
        <p:spPr>
          <a:xfrm>
            <a:off x="12530160" y="69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12119040" y="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12445920" y="31752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8020440" y="91800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9229680" y="4323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497160" y="907920"/>
            <a:ext cx="893700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 algn="ctr">
              <a:lnSpc>
                <a:spcPct val="100000"/>
              </a:lnSpc>
            </a:pPr>
            <a:r>
              <a:rPr lang="es-CO" sz="5400" b="1" strike="noStrike" spc="-1" dirty="0">
                <a:solidFill>
                  <a:srgbClr val="2A8E45"/>
                </a:solidFill>
                <a:latin typeface="Hind"/>
                <a:ea typeface="Hind"/>
              </a:rPr>
              <a:t>Visualización del Proyecto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Imagen 159">
            <a:extLst>
              <a:ext uri="{FF2B5EF4-FFF2-40B4-BE49-F238E27FC236}">
                <a16:creationId xmlns:a16="http://schemas.microsoft.com/office/drawing/2014/main" id="{C9F0B980-7C31-422D-BB26-538560B66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3" t="25436" r="17421" b="38582"/>
          <a:stretch/>
        </p:blipFill>
        <p:spPr>
          <a:xfrm>
            <a:off x="1495440" y="178539"/>
            <a:ext cx="8915773" cy="29609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853238-C3A7-46CA-B5D2-3FF0A821F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00" t="11805" r="12176" b="69995"/>
          <a:stretch/>
        </p:blipFill>
        <p:spPr>
          <a:xfrm>
            <a:off x="4189156" y="3226098"/>
            <a:ext cx="3654448" cy="1248120"/>
          </a:xfrm>
          <a:prstGeom prst="rect">
            <a:avLst/>
          </a:prstGeom>
        </p:spPr>
      </p:pic>
      <p:sp>
        <p:nvSpPr>
          <p:cNvPr id="3" name="AutoShape 2" descr="Fracciones para Niños | Ejercicios con Equivalentes, Operaciones y más">
            <a:extLst>
              <a:ext uri="{FF2B5EF4-FFF2-40B4-BE49-F238E27FC236}">
                <a16:creationId xmlns:a16="http://schemas.microsoft.com/office/drawing/2014/main" id="{14E1479D-C458-4333-A51B-2C6C2F067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280C73-6337-45BD-9229-78B96257E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" t="44829" r="3084" b="43008"/>
          <a:stretch/>
        </p:blipFill>
        <p:spPr>
          <a:xfrm>
            <a:off x="3912996" y="4744800"/>
            <a:ext cx="5322686" cy="9700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6C0032-4A64-4A33-A85F-AF3475C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483" r="50000" b="6149"/>
          <a:stretch/>
        </p:blipFill>
        <p:spPr>
          <a:xfrm>
            <a:off x="1204920" y="4652640"/>
            <a:ext cx="2770812" cy="9739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092EFD-C022-4961-8B78-9A951C890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63" t="56414" r="3083" b="30813"/>
          <a:stretch/>
        </p:blipFill>
        <p:spPr>
          <a:xfrm>
            <a:off x="8803383" y="4672226"/>
            <a:ext cx="3056582" cy="10824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Imagen 429"/>
          <p:cNvPicPr/>
          <p:nvPr/>
        </p:nvPicPr>
        <p:blipFill>
          <a:blip r:embed="rId2"/>
          <a:stretch/>
        </p:blipFill>
        <p:spPr>
          <a:xfrm>
            <a:off x="-97020" y="4678057"/>
            <a:ext cx="12897000" cy="2158920"/>
          </a:xfrm>
          <a:prstGeom prst="rect">
            <a:avLst/>
          </a:prstGeom>
          <a:ln>
            <a:noFill/>
          </a:ln>
        </p:spPr>
      </p:pic>
      <p:sp>
        <p:nvSpPr>
          <p:cNvPr id="718" name="CustomShape 3"/>
          <p:cNvSpPr/>
          <p:nvPr/>
        </p:nvSpPr>
        <p:spPr>
          <a:xfrm>
            <a:off x="7731501" y="1452600"/>
            <a:ext cx="5659560" cy="48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4"/>
          <p:cNvSpPr/>
          <p:nvPr/>
        </p:nvSpPr>
        <p:spPr>
          <a:xfrm>
            <a:off x="10364760" y="3919680"/>
            <a:ext cx="271440" cy="606240"/>
          </a:xfrm>
          <a:custGeom>
            <a:avLst/>
            <a:gdLst/>
            <a:ahLst/>
            <a:cxnLst/>
            <a:rect l="l" t="t" r="r" b="b"/>
            <a:pathLst>
              <a:path w="64" h="143">
                <a:moveTo>
                  <a:pt x="21" y="143"/>
                </a:moveTo>
                <a:cubicBezTo>
                  <a:pt x="64" y="106"/>
                  <a:pt x="17" y="44"/>
                  <a:pt x="4" y="0"/>
                </a:cubicBezTo>
                <a:cubicBezTo>
                  <a:pt x="3" y="4"/>
                  <a:pt x="2" y="8"/>
                  <a:pt x="0" y="12"/>
                </a:cubicBezTo>
                <a:cubicBezTo>
                  <a:pt x="9" y="39"/>
                  <a:pt x="15" y="69"/>
                  <a:pt x="19" y="97"/>
                </a:cubicBezTo>
                <a:cubicBezTo>
                  <a:pt x="21" y="112"/>
                  <a:pt x="23" y="128"/>
                  <a:pt x="21" y="14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5"/>
          <p:cNvSpPr/>
          <p:nvPr/>
        </p:nvSpPr>
        <p:spPr>
          <a:xfrm>
            <a:off x="8642520" y="3719520"/>
            <a:ext cx="1060200" cy="560520"/>
          </a:xfrm>
          <a:custGeom>
            <a:avLst/>
            <a:gdLst/>
            <a:ahLst/>
            <a:cxnLst/>
            <a:rect l="l" t="t" r="r" b="b"/>
            <a:pathLst>
              <a:path w="250" h="132">
                <a:moveTo>
                  <a:pt x="62" y="128"/>
                </a:moveTo>
                <a:cubicBezTo>
                  <a:pt x="83" y="130"/>
                  <a:pt x="104" y="132"/>
                  <a:pt x="125" y="132"/>
                </a:cubicBezTo>
                <a:cubicBezTo>
                  <a:pt x="167" y="131"/>
                  <a:pt x="211" y="125"/>
                  <a:pt x="250" y="109"/>
                </a:cubicBezTo>
                <a:cubicBezTo>
                  <a:pt x="250" y="109"/>
                  <a:pt x="250" y="109"/>
                  <a:pt x="250" y="109"/>
                </a:cubicBezTo>
                <a:cubicBezTo>
                  <a:pt x="240" y="96"/>
                  <a:pt x="230" y="80"/>
                  <a:pt x="225" y="64"/>
                </a:cubicBezTo>
                <a:cubicBezTo>
                  <a:pt x="223" y="64"/>
                  <a:pt x="221" y="63"/>
                  <a:pt x="219" y="62"/>
                </a:cubicBezTo>
                <a:cubicBezTo>
                  <a:pt x="213" y="59"/>
                  <a:pt x="210" y="53"/>
                  <a:pt x="212" y="47"/>
                </a:cubicBezTo>
                <a:cubicBezTo>
                  <a:pt x="208" y="46"/>
                  <a:pt x="204" y="42"/>
                  <a:pt x="205" y="39"/>
                </a:cubicBezTo>
                <a:cubicBezTo>
                  <a:pt x="205" y="34"/>
                  <a:pt x="208" y="31"/>
                  <a:pt x="212" y="29"/>
                </a:cubicBezTo>
                <a:cubicBezTo>
                  <a:pt x="207" y="28"/>
                  <a:pt x="201" y="23"/>
                  <a:pt x="203" y="17"/>
                </a:cubicBezTo>
                <a:cubicBezTo>
                  <a:pt x="204" y="13"/>
                  <a:pt x="208" y="10"/>
                  <a:pt x="212" y="7"/>
                </a:cubicBezTo>
                <a:cubicBezTo>
                  <a:pt x="210" y="5"/>
                  <a:pt x="209" y="2"/>
                  <a:pt x="208" y="0"/>
                </a:cubicBezTo>
                <a:cubicBezTo>
                  <a:pt x="194" y="8"/>
                  <a:pt x="175" y="12"/>
                  <a:pt x="160" y="16"/>
                </a:cubicBezTo>
                <a:cubicBezTo>
                  <a:pt x="142" y="20"/>
                  <a:pt x="124" y="24"/>
                  <a:pt x="106" y="26"/>
                </a:cubicBezTo>
                <a:cubicBezTo>
                  <a:pt x="87" y="28"/>
                  <a:pt x="68" y="29"/>
                  <a:pt x="49" y="28"/>
                </a:cubicBezTo>
                <a:cubicBezTo>
                  <a:pt x="35" y="27"/>
                  <a:pt x="19" y="25"/>
                  <a:pt x="6" y="20"/>
                </a:cubicBezTo>
                <a:cubicBezTo>
                  <a:pt x="4" y="40"/>
                  <a:pt x="3" y="59"/>
                  <a:pt x="2" y="79"/>
                </a:cubicBezTo>
                <a:cubicBezTo>
                  <a:pt x="1" y="93"/>
                  <a:pt x="0" y="107"/>
                  <a:pt x="0" y="121"/>
                </a:cubicBezTo>
                <a:cubicBezTo>
                  <a:pt x="21" y="122"/>
                  <a:pt x="41" y="126"/>
                  <a:pt x="62" y="128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6"/>
          <p:cNvSpPr/>
          <p:nvPr/>
        </p:nvSpPr>
        <p:spPr>
          <a:xfrm>
            <a:off x="8578800" y="4470480"/>
            <a:ext cx="1532160" cy="466560"/>
          </a:xfrm>
          <a:custGeom>
            <a:avLst/>
            <a:gdLst/>
            <a:ahLst/>
            <a:cxnLst/>
            <a:rect l="l" t="t" r="r" b="b"/>
            <a:pathLst>
              <a:path w="361" h="110">
                <a:moveTo>
                  <a:pt x="97" y="105"/>
                </a:moveTo>
                <a:cubicBezTo>
                  <a:pt x="144" y="110"/>
                  <a:pt x="190" y="107"/>
                  <a:pt x="236" y="99"/>
                </a:cubicBezTo>
                <a:cubicBezTo>
                  <a:pt x="261" y="94"/>
                  <a:pt x="286" y="89"/>
                  <a:pt x="311" y="85"/>
                </a:cubicBezTo>
                <a:cubicBezTo>
                  <a:pt x="321" y="84"/>
                  <a:pt x="332" y="83"/>
                  <a:pt x="342" y="79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52" y="75"/>
                  <a:pt x="357" y="71"/>
                  <a:pt x="360" y="66"/>
                </a:cubicBezTo>
                <a:cubicBezTo>
                  <a:pt x="361" y="65"/>
                  <a:pt x="361" y="65"/>
                  <a:pt x="361" y="65"/>
                </a:cubicBezTo>
                <a:cubicBezTo>
                  <a:pt x="358" y="53"/>
                  <a:pt x="350" y="44"/>
                  <a:pt x="348" y="32"/>
                </a:cubicBezTo>
                <a:cubicBezTo>
                  <a:pt x="345" y="21"/>
                  <a:pt x="344" y="11"/>
                  <a:pt x="345" y="0"/>
                </a:cubicBezTo>
                <a:cubicBezTo>
                  <a:pt x="345" y="0"/>
                  <a:pt x="345" y="0"/>
                  <a:pt x="345" y="0"/>
                </a:cubicBezTo>
                <a:cubicBezTo>
                  <a:pt x="323" y="19"/>
                  <a:pt x="301" y="33"/>
                  <a:pt x="274" y="42"/>
                </a:cubicBezTo>
                <a:cubicBezTo>
                  <a:pt x="245" y="51"/>
                  <a:pt x="215" y="57"/>
                  <a:pt x="185" y="60"/>
                </a:cubicBezTo>
                <a:cubicBezTo>
                  <a:pt x="156" y="62"/>
                  <a:pt x="127" y="62"/>
                  <a:pt x="97" y="59"/>
                </a:cubicBezTo>
                <a:cubicBezTo>
                  <a:pt x="72" y="57"/>
                  <a:pt x="44" y="53"/>
                  <a:pt x="21" y="41"/>
                </a:cubicBezTo>
                <a:cubicBezTo>
                  <a:pt x="21" y="43"/>
                  <a:pt x="21" y="45"/>
                  <a:pt x="21" y="47"/>
                </a:cubicBezTo>
                <a:cubicBezTo>
                  <a:pt x="22" y="53"/>
                  <a:pt x="22" y="53"/>
                  <a:pt x="22" y="53"/>
                </a:cubicBezTo>
                <a:cubicBezTo>
                  <a:pt x="15" y="58"/>
                  <a:pt x="15" y="58"/>
                  <a:pt x="15" y="58"/>
                </a:cubicBezTo>
                <a:cubicBezTo>
                  <a:pt x="7" y="63"/>
                  <a:pt x="0" y="70"/>
                  <a:pt x="2" y="77"/>
                </a:cubicBezTo>
                <a:cubicBezTo>
                  <a:pt x="5" y="85"/>
                  <a:pt x="17" y="89"/>
                  <a:pt x="25" y="92"/>
                </a:cubicBezTo>
                <a:cubicBezTo>
                  <a:pt x="48" y="100"/>
                  <a:pt x="73" y="103"/>
                  <a:pt x="97" y="10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7"/>
          <p:cNvSpPr/>
          <p:nvPr/>
        </p:nvSpPr>
        <p:spPr>
          <a:xfrm>
            <a:off x="9812160" y="4033800"/>
            <a:ext cx="106560" cy="58680"/>
          </a:xfrm>
          <a:custGeom>
            <a:avLst/>
            <a:gdLst/>
            <a:ahLst/>
            <a:cxnLst/>
            <a:rect l="l" t="t" r="r" b="b"/>
            <a:pathLst>
              <a:path w="25" h="14">
                <a:moveTo>
                  <a:pt x="2" y="0"/>
                </a:moveTo>
                <a:cubicBezTo>
                  <a:pt x="1" y="0"/>
                  <a:pt x="1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6" y="7"/>
                  <a:pt x="12" y="11"/>
                  <a:pt x="20" y="14"/>
                </a:cubicBezTo>
                <a:cubicBezTo>
                  <a:pt x="21" y="12"/>
                  <a:pt x="23" y="11"/>
                  <a:pt x="25" y="9"/>
                </a:cubicBezTo>
                <a:cubicBezTo>
                  <a:pt x="21" y="8"/>
                  <a:pt x="17" y="6"/>
                  <a:pt x="14" y="5"/>
                </a:cubicBezTo>
                <a:cubicBezTo>
                  <a:pt x="10" y="3"/>
                  <a:pt x="6" y="2"/>
                  <a:pt x="2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8"/>
          <p:cNvSpPr/>
          <p:nvPr/>
        </p:nvSpPr>
        <p:spPr>
          <a:xfrm>
            <a:off x="9545760" y="3108240"/>
            <a:ext cx="212760" cy="542880"/>
          </a:xfrm>
          <a:custGeom>
            <a:avLst/>
            <a:gdLst/>
            <a:ahLst/>
            <a:cxnLst/>
            <a:rect l="l" t="t" r="r" b="b"/>
            <a:pathLst>
              <a:path w="50" h="128">
                <a:moveTo>
                  <a:pt x="50" y="14"/>
                </a:moveTo>
                <a:cubicBezTo>
                  <a:pt x="50" y="11"/>
                  <a:pt x="50" y="8"/>
                  <a:pt x="48" y="5"/>
                </a:cubicBezTo>
                <a:cubicBezTo>
                  <a:pt x="46" y="2"/>
                  <a:pt x="42" y="0"/>
                  <a:pt x="39" y="1"/>
                </a:cubicBezTo>
                <a:cubicBezTo>
                  <a:pt x="35" y="1"/>
                  <a:pt x="31" y="3"/>
                  <a:pt x="28" y="5"/>
                </a:cubicBezTo>
                <a:cubicBezTo>
                  <a:pt x="4" y="40"/>
                  <a:pt x="0" y="86"/>
                  <a:pt x="6" y="128"/>
                </a:cubicBezTo>
                <a:cubicBezTo>
                  <a:pt x="11" y="125"/>
                  <a:pt x="16" y="124"/>
                  <a:pt x="22" y="124"/>
                </a:cubicBezTo>
                <a:cubicBezTo>
                  <a:pt x="23" y="124"/>
                  <a:pt x="24" y="124"/>
                  <a:pt x="26" y="124"/>
                </a:cubicBezTo>
                <a:cubicBezTo>
                  <a:pt x="27" y="91"/>
                  <a:pt x="28" y="48"/>
                  <a:pt x="49" y="21"/>
                </a:cubicBezTo>
                <a:lnTo>
                  <a:pt x="50" y="14"/>
                </a:ln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9"/>
          <p:cNvSpPr/>
          <p:nvPr/>
        </p:nvSpPr>
        <p:spPr>
          <a:xfrm>
            <a:off x="9502920" y="3646440"/>
            <a:ext cx="352440" cy="382680"/>
          </a:xfrm>
          <a:custGeom>
            <a:avLst/>
            <a:gdLst/>
            <a:ahLst/>
            <a:cxnLst/>
            <a:rect l="l" t="t" r="r" b="b"/>
            <a:pathLst>
              <a:path w="83" h="90">
                <a:moveTo>
                  <a:pt x="13" y="22"/>
                </a:moveTo>
                <a:cubicBezTo>
                  <a:pt x="25" y="17"/>
                  <a:pt x="40" y="13"/>
                  <a:pt x="54" y="14"/>
                </a:cubicBezTo>
                <a:cubicBezTo>
                  <a:pt x="57" y="14"/>
                  <a:pt x="57" y="18"/>
                  <a:pt x="54" y="18"/>
                </a:cubicBezTo>
                <a:cubicBezTo>
                  <a:pt x="45" y="18"/>
                  <a:pt x="35" y="21"/>
                  <a:pt x="26" y="24"/>
                </a:cubicBezTo>
                <a:cubicBezTo>
                  <a:pt x="21" y="26"/>
                  <a:pt x="15" y="28"/>
                  <a:pt x="11" y="31"/>
                </a:cubicBezTo>
                <a:cubicBezTo>
                  <a:pt x="4" y="35"/>
                  <a:pt x="6" y="38"/>
                  <a:pt x="12" y="43"/>
                </a:cubicBezTo>
                <a:cubicBezTo>
                  <a:pt x="12" y="44"/>
                  <a:pt x="12" y="44"/>
                  <a:pt x="12" y="45"/>
                </a:cubicBezTo>
                <a:cubicBezTo>
                  <a:pt x="21" y="41"/>
                  <a:pt x="31" y="38"/>
                  <a:pt x="41" y="39"/>
                </a:cubicBezTo>
                <a:cubicBezTo>
                  <a:pt x="42" y="39"/>
                  <a:pt x="42" y="41"/>
                  <a:pt x="41" y="42"/>
                </a:cubicBezTo>
                <a:cubicBezTo>
                  <a:pt x="33" y="44"/>
                  <a:pt x="26" y="46"/>
                  <a:pt x="19" y="49"/>
                </a:cubicBezTo>
                <a:cubicBezTo>
                  <a:pt x="15" y="50"/>
                  <a:pt x="11" y="52"/>
                  <a:pt x="9" y="54"/>
                </a:cubicBezTo>
                <a:cubicBezTo>
                  <a:pt x="7" y="56"/>
                  <a:pt x="9" y="58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20" y="58"/>
                  <a:pt x="29" y="57"/>
                  <a:pt x="37" y="59"/>
                </a:cubicBezTo>
                <a:cubicBezTo>
                  <a:pt x="38" y="59"/>
                  <a:pt x="38" y="61"/>
                  <a:pt x="37" y="61"/>
                </a:cubicBezTo>
                <a:cubicBezTo>
                  <a:pt x="30" y="64"/>
                  <a:pt x="21" y="64"/>
                  <a:pt x="14" y="65"/>
                </a:cubicBezTo>
                <a:cubicBezTo>
                  <a:pt x="14" y="70"/>
                  <a:pt x="15" y="74"/>
                  <a:pt x="22" y="75"/>
                </a:cubicBezTo>
                <a:cubicBezTo>
                  <a:pt x="25" y="76"/>
                  <a:pt x="28" y="76"/>
                  <a:pt x="32" y="76"/>
                </a:cubicBezTo>
                <a:cubicBezTo>
                  <a:pt x="35" y="76"/>
                  <a:pt x="38" y="75"/>
                  <a:pt x="41" y="76"/>
                </a:cubicBezTo>
                <a:cubicBezTo>
                  <a:pt x="43" y="76"/>
                  <a:pt x="43" y="78"/>
                  <a:pt x="42" y="80"/>
                </a:cubicBezTo>
                <a:cubicBezTo>
                  <a:pt x="42" y="86"/>
                  <a:pt x="47" y="88"/>
                  <a:pt x="53" y="89"/>
                </a:cubicBezTo>
                <a:cubicBezTo>
                  <a:pt x="56" y="90"/>
                  <a:pt x="60" y="90"/>
                  <a:pt x="63" y="90"/>
                </a:cubicBezTo>
                <a:cubicBezTo>
                  <a:pt x="64" y="90"/>
                  <a:pt x="64" y="90"/>
                  <a:pt x="65" y="90"/>
                </a:cubicBezTo>
                <a:cubicBezTo>
                  <a:pt x="66" y="89"/>
                  <a:pt x="66" y="89"/>
                  <a:pt x="67" y="90"/>
                </a:cubicBezTo>
                <a:cubicBezTo>
                  <a:pt x="68" y="89"/>
                  <a:pt x="69" y="89"/>
                  <a:pt x="71" y="90"/>
                </a:cubicBezTo>
                <a:cubicBezTo>
                  <a:pt x="77" y="80"/>
                  <a:pt x="82" y="67"/>
                  <a:pt x="83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48"/>
                  <a:pt x="83" y="46"/>
                  <a:pt x="83" y="45"/>
                </a:cubicBezTo>
                <a:cubicBezTo>
                  <a:pt x="82" y="30"/>
                  <a:pt x="77" y="19"/>
                  <a:pt x="68" y="10"/>
                </a:cubicBezTo>
                <a:cubicBezTo>
                  <a:pt x="62" y="8"/>
                  <a:pt x="57" y="7"/>
                  <a:pt x="52" y="6"/>
                </a:cubicBezTo>
                <a:cubicBezTo>
                  <a:pt x="42" y="4"/>
                  <a:pt x="0" y="0"/>
                  <a:pt x="13" y="22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0"/>
          <p:cNvSpPr/>
          <p:nvPr/>
        </p:nvSpPr>
        <p:spPr>
          <a:xfrm>
            <a:off x="9563040" y="3867120"/>
            <a:ext cx="292320" cy="162000"/>
          </a:xfrm>
          <a:custGeom>
            <a:avLst/>
            <a:gdLst/>
            <a:ahLst/>
            <a:cxnLst/>
            <a:rect l="l" t="t" r="r" b="b"/>
            <a:pathLst>
              <a:path w="69" h="38">
                <a:moveTo>
                  <a:pt x="35" y="15"/>
                </a:moveTo>
                <a:cubicBezTo>
                  <a:pt x="25" y="21"/>
                  <a:pt x="12" y="20"/>
                  <a:pt x="0" y="16"/>
                </a:cubicBezTo>
                <a:cubicBezTo>
                  <a:pt x="1" y="19"/>
                  <a:pt x="3" y="22"/>
                  <a:pt x="8" y="23"/>
                </a:cubicBezTo>
                <a:cubicBezTo>
                  <a:pt x="11" y="24"/>
                  <a:pt x="14" y="24"/>
                  <a:pt x="18" y="24"/>
                </a:cubicBezTo>
                <a:cubicBezTo>
                  <a:pt x="21" y="24"/>
                  <a:pt x="24" y="23"/>
                  <a:pt x="27" y="24"/>
                </a:cubicBezTo>
                <a:cubicBezTo>
                  <a:pt x="29" y="24"/>
                  <a:pt x="29" y="26"/>
                  <a:pt x="28" y="28"/>
                </a:cubicBezTo>
                <a:cubicBezTo>
                  <a:pt x="28" y="34"/>
                  <a:pt x="33" y="36"/>
                  <a:pt x="39" y="37"/>
                </a:cubicBezTo>
                <a:cubicBezTo>
                  <a:pt x="42" y="38"/>
                  <a:pt x="46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2" y="37"/>
                  <a:pt x="52" y="37"/>
                  <a:pt x="53" y="38"/>
                </a:cubicBezTo>
                <a:cubicBezTo>
                  <a:pt x="54" y="37"/>
                  <a:pt x="55" y="37"/>
                  <a:pt x="57" y="38"/>
                </a:cubicBezTo>
                <a:cubicBezTo>
                  <a:pt x="63" y="28"/>
                  <a:pt x="68" y="15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61" y="16"/>
                  <a:pt x="46" y="29"/>
                  <a:pt x="35" y="1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1"/>
          <p:cNvSpPr/>
          <p:nvPr/>
        </p:nvSpPr>
        <p:spPr>
          <a:xfrm>
            <a:off x="9159840" y="2293920"/>
            <a:ext cx="46080" cy="7956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0" y="11"/>
                </a:moveTo>
                <a:cubicBezTo>
                  <a:pt x="0" y="13"/>
                  <a:pt x="0" y="14"/>
                  <a:pt x="0" y="15"/>
                </a:cubicBezTo>
                <a:cubicBezTo>
                  <a:pt x="2" y="19"/>
                  <a:pt x="6" y="18"/>
                  <a:pt x="9" y="18"/>
                </a:cubicBezTo>
                <a:cubicBezTo>
                  <a:pt x="10" y="14"/>
                  <a:pt x="11" y="10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2"/>
          <p:cNvSpPr/>
          <p:nvPr/>
        </p:nvSpPr>
        <p:spPr>
          <a:xfrm>
            <a:off x="9834480" y="4114800"/>
            <a:ext cx="173160" cy="185760"/>
          </a:xfrm>
          <a:custGeom>
            <a:avLst/>
            <a:gdLst/>
            <a:ahLst/>
            <a:cxnLst/>
            <a:rect l="l" t="t" r="r" b="b"/>
            <a:pathLst>
              <a:path w="41" h="44">
                <a:moveTo>
                  <a:pt x="36" y="8"/>
                </a:moveTo>
                <a:cubicBezTo>
                  <a:pt x="26" y="7"/>
                  <a:pt x="16" y="4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4" y="2"/>
                  <a:pt x="2" y="3"/>
                  <a:pt x="0" y="3"/>
                </a:cubicBezTo>
                <a:cubicBezTo>
                  <a:pt x="3" y="7"/>
                  <a:pt x="6" y="10"/>
                  <a:pt x="10" y="14"/>
                </a:cubicBezTo>
                <a:cubicBezTo>
                  <a:pt x="12" y="15"/>
                  <a:pt x="14" y="17"/>
                  <a:pt x="16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17" y="26"/>
                  <a:pt x="17" y="26"/>
                  <a:pt x="17" y="26"/>
                </a:cubicBezTo>
                <a:cubicBezTo>
                  <a:pt x="25" y="33"/>
                  <a:pt x="33" y="39"/>
                  <a:pt x="41" y="44"/>
                </a:cubicBezTo>
                <a:cubicBezTo>
                  <a:pt x="40" y="38"/>
                  <a:pt x="39" y="32"/>
                  <a:pt x="38" y="26"/>
                </a:cubicBezTo>
                <a:cubicBezTo>
                  <a:pt x="37" y="20"/>
                  <a:pt x="37" y="14"/>
                  <a:pt x="36" y="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3"/>
          <p:cNvSpPr/>
          <p:nvPr/>
        </p:nvSpPr>
        <p:spPr>
          <a:xfrm>
            <a:off x="8370720" y="2373480"/>
            <a:ext cx="46080" cy="80640"/>
          </a:xfrm>
          <a:custGeom>
            <a:avLst/>
            <a:gdLst/>
            <a:ahLst/>
            <a:cxnLst/>
            <a:rect l="l" t="t" r="r" b="b"/>
            <a:pathLst>
              <a:path w="11" h="19">
                <a:moveTo>
                  <a:pt x="9" y="17"/>
                </a:moveTo>
                <a:cubicBezTo>
                  <a:pt x="10" y="13"/>
                  <a:pt x="11" y="9"/>
                  <a:pt x="10" y="6"/>
                </a:cubicBezTo>
                <a:cubicBezTo>
                  <a:pt x="9" y="4"/>
                  <a:pt x="8" y="0"/>
                  <a:pt x="5" y="2"/>
                </a:cubicBezTo>
                <a:cubicBezTo>
                  <a:pt x="2" y="4"/>
                  <a:pt x="1" y="8"/>
                  <a:pt x="0" y="11"/>
                </a:cubicBezTo>
                <a:cubicBezTo>
                  <a:pt x="0" y="12"/>
                  <a:pt x="0" y="13"/>
                  <a:pt x="0" y="15"/>
                </a:cubicBezTo>
                <a:cubicBezTo>
                  <a:pt x="2" y="19"/>
                  <a:pt x="6" y="17"/>
                  <a:pt x="9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4"/>
          <p:cNvSpPr/>
          <p:nvPr/>
        </p:nvSpPr>
        <p:spPr>
          <a:xfrm>
            <a:off x="9669600" y="2989440"/>
            <a:ext cx="644400" cy="446040"/>
          </a:xfrm>
          <a:custGeom>
            <a:avLst/>
            <a:gdLst/>
            <a:ahLst/>
            <a:cxnLst/>
            <a:rect l="l" t="t" r="r" b="b"/>
            <a:pathLst>
              <a:path w="152" h="105">
                <a:moveTo>
                  <a:pt x="4" y="5"/>
                </a:moveTo>
                <a:cubicBezTo>
                  <a:pt x="3" y="7"/>
                  <a:pt x="1" y="9"/>
                  <a:pt x="0" y="11"/>
                </a:cubicBezTo>
                <a:cubicBezTo>
                  <a:pt x="28" y="5"/>
                  <a:pt x="60" y="25"/>
                  <a:pt x="80" y="42"/>
                </a:cubicBezTo>
                <a:cubicBezTo>
                  <a:pt x="99" y="59"/>
                  <a:pt x="119" y="80"/>
                  <a:pt x="128" y="105"/>
                </a:cubicBezTo>
                <a:cubicBezTo>
                  <a:pt x="152" y="88"/>
                  <a:pt x="97" y="45"/>
                  <a:pt x="86" y="36"/>
                </a:cubicBezTo>
                <a:cubicBezTo>
                  <a:pt x="63" y="18"/>
                  <a:pt x="36" y="0"/>
                  <a:pt x="6" y="2"/>
                </a:cubicBezTo>
                <a:cubicBezTo>
                  <a:pt x="5" y="3"/>
                  <a:pt x="5" y="4"/>
                  <a:pt x="4" y="5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5"/>
          <p:cNvSpPr/>
          <p:nvPr/>
        </p:nvSpPr>
        <p:spPr>
          <a:xfrm>
            <a:off x="8175600" y="876240"/>
            <a:ext cx="1943280" cy="1455840"/>
          </a:xfrm>
          <a:custGeom>
            <a:avLst/>
            <a:gdLst/>
            <a:ahLst/>
            <a:cxnLst/>
            <a:rect l="l" t="t" r="r" b="b"/>
            <a:pathLst>
              <a:path w="458" h="343">
                <a:moveTo>
                  <a:pt x="37" y="196"/>
                </a:moveTo>
                <a:cubicBezTo>
                  <a:pt x="40" y="199"/>
                  <a:pt x="43" y="202"/>
                  <a:pt x="47" y="204"/>
                </a:cubicBezTo>
                <a:cubicBezTo>
                  <a:pt x="46" y="188"/>
                  <a:pt x="48" y="173"/>
                  <a:pt x="53" y="158"/>
                </a:cubicBezTo>
                <a:cubicBezTo>
                  <a:pt x="51" y="145"/>
                  <a:pt x="50" y="132"/>
                  <a:pt x="51" y="120"/>
                </a:cubicBezTo>
                <a:cubicBezTo>
                  <a:pt x="51" y="118"/>
                  <a:pt x="54" y="117"/>
                  <a:pt x="54" y="120"/>
                </a:cubicBezTo>
                <a:cubicBezTo>
                  <a:pt x="55" y="129"/>
                  <a:pt x="56" y="137"/>
                  <a:pt x="57" y="145"/>
                </a:cubicBezTo>
                <a:cubicBezTo>
                  <a:pt x="59" y="156"/>
                  <a:pt x="59" y="156"/>
                  <a:pt x="59" y="156"/>
                </a:cubicBezTo>
                <a:cubicBezTo>
                  <a:pt x="62" y="168"/>
                  <a:pt x="65" y="179"/>
                  <a:pt x="70" y="190"/>
                </a:cubicBezTo>
                <a:cubicBezTo>
                  <a:pt x="72" y="183"/>
                  <a:pt x="74" y="176"/>
                  <a:pt x="76" y="169"/>
                </a:cubicBezTo>
                <a:cubicBezTo>
                  <a:pt x="79" y="161"/>
                  <a:pt x="83" y="153"/>
                  <a:pt x="87" y="144"/>
                </a:cubicBezTo>
                <a:cubicBezTo>
                  <a:pt x="94" y="133"/>
                  <a:pt x="94" y="133"/>
                  <a:pt x="94" y="133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2" y="155"/>
                  <a:pt x="92" y="161"/>
                  <a:pt x="92" y="168"/>
                </a:cubicBezTo>
                <a:cubicBezTo>
                  <a:pt x="92" y="174"/>
                  <a:pt x="92" y="180"/>
                  <a:pt x="93" y="185"/>
                </a:cubicBezTo>
                <a:cubicBezTo>
                  <a:pt x="101" y="172"/>
                  <a:pt x="113" y="160"/>
                  <a:pt x="126" y="151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7" y="166"/>
                  <a:pt x="125" y="176"/>
                  <a:pt x="123" y="186"/>
                </a:cubicBezTo>
                <a:cubicBezTo>
                  <a:pt x="141" y="179"/>
                  <a:pt x="162" y="177"/>
                  <a:pt x="181" y="176"/>
                </a:cubicBezTo>
                <a:cubicBezTo>
                  <a:pt x="212" y="174"/>
                  <a:pt x="243" y="173"/>
                  <a:pt x="274" y="175"/>
                </a:cubicBezTo>
                <a:cubicBezTo>
                  <a:pt x="298" y="176"/>
                  <a:pt x="323" y="178"/>
                  <a:pt x="348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49" y="190"/>
                  <a:pt x="349" y="190"/>
                  <a:pt x="349" y="190"/>
                </a:cubicBezTo>
                <a:cubicBezTo>
                  <a:pt x="331" y="237"/>
                  <a:pt x="346" y="297"/>
                  <a:pt x="369" y="343"/>
                </a:cubicBezTo>
                <a:cubicBezTo>
                  <a:pt x="376" y="325"/>
                  <a:pt x="388" y="308"/>
                  <a:pt x="402" y="300"/>
                </a:cubicBezTo>
                <a:cubicBezTo>
                  <a:pt x="408" y="297"/>
                  <a:pt x="413" y="296"/>
                  <a:pt x="418" y="296"/>
                </a:cubicBezTo>
                <a:cubicBezTo>
                  <a:pt x="420" y="281"/>
                  <a:pt x="422" y="264"/>
                  <a:pt x="423" y="247"/>
                </a:cubicBezTo>
                <a:cubicBezTo>
                  <a:pt x="423" y="241"/>
                  <a:pt x="423" y="241"/>
                  <a:pt x="423" y="241"/>
                </a:cubicBezTo>
                <a:cubicBezTo>
                  <a:pt x="431" y="237"/>
                  <a:pt x="431" y="237"/>
                  <a:pt x="431" y="237"/>
                </a:cubicBezTo>
                <a:cubicBezTo>
                  <a:pt x="440" y="234"/>
                  <a:pt x="449" y="230"/>
                  <a:pt x="458" y="229"/>
                </a:cubicBezTo>
                <a:cubicBezTo>
                  <a:pt x="455" y="216"/>
                  <a:pt x="451" y="204"/>
                  <a:pt x="446" y="192"/>
                </a:cubicBezTo>
                <a:cubicBezTo>
                  <a:pt x="440" y="196"/>
                  <a:pt x="433" y="202"/>
                  <a:pt x="428" y="208"/>
                </a:cubicBezTo>
                <a:cubicBezTo>
                  <a:pt x="422" y="216"/>
                  <a:pt x="422" y="216"/>
                  <a:pt x="422" y="216"/>
                </a:cubicBezTo>
                <a:cubicBezTo>
                  <a:pt x="421" y="209"/>
                  <a:pt x="421" y="209"/>
                  <a:pt x="421" y="209"/>
                </a:cubicBezTo>
                <a:cubicBezTo>
                  <a:pt x="417" y="182"/>
                  <a:pt x="406" y="158"/>
                  <a:pt x="385" y="140"/>
                </a:cubicBezTo>
                <a:cubicBezTo>
                  <a:pt x="343" y="105"/>
                  <a:pt x="279" y="103"/>
                  <a:pt x="224" y="107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21" y="78"/>
                  <a:pt x="227" y="54"/>
                  <a:pt x="238" y="33"/>
                </a:cubicBezTo>
                <a:cubicBezTo>
                  <a:pt x="232" y="35"/>
                  <a:pt x="227" y="37"/>
                  <a:pt x="221" y="40"/>
                </a:cubicBezTo>
                <a:cubicBezTo>
                  <a:pt x="209" y="46"/>
                  <a:pt x="197" y="53"/>
                  <a:pt x="186" y="60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49"/>
                  <a:pt x="186" y="38"/>
                  <a:pt x="191" y="28"/>
                </a:cubicBezTo>
                <a:cubicBezTo>
                  <a:pt x="195" y="18"/>
                  <a:pt x="200" y="9"/>
                  <a:pt x="207" y="0"/>
                </a:cubicBezTo>
                <a:cubicBezTo>
                  <a:pt x="167" y="9"/>
                  <a:pt x="129" y="23"/>
                  <a:pt x="97" y="46"/>
                </a:cubicBezTo>
                <a:cubicBezTo>
                  <a:pt x="88" y="53"/>
                  <a:pt x="88" y="53"/>
                  <a:pt x="88" y="53"/>
                </a:cubicBezTo>
                <a:cubicBezTo>
                  <a:pt x="89" y="46"/>
                  <a:pt x="89" y="46"/>
                  <a:pt x="89" y="46"/>
                </a:cubicBezTo>
                <a:cubicBezTo>
                  <a:pt x="92" y="33"/>
                  <a:pt x="98" y="20"/>
                  <a:pt x="104" y="8"/>
                </a:cubicBezTo>
                <a:cubicBezTo>
                  <a:pt x="60" y="22"/>
                  <a:pt x="15" y="51"/>
                  <a:pt x="6" y="99"/>
                </a:cubicBezTo>
                <a:cubicBezTo>
                  <a:pt x="0" y="134"/>
                  <a:pt x="9" y="167"/>
                  <a:pt x="32" y="191"/>
                </a:cubicBezTo>
                <a:lnTo>
                  <a:pt x="37" y="196"/>
                </a:ln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6"/>
          <p:cNvSpPr/>
          <p:nvPr/>
        </p:nvSpPr>
        <p:spPr>
          <a:xfrm>
            <a:off x="8175600" y="1219320"/>
            <a:ext cx="1943280" cy="1112760"/>
          </a:xfrm>
          <a:custGeom>
            <a:avLst/>
            <a:gdLst/>
            <a:ahLst/>
            <a:cxnLst/>
            <a:rect l="l" t="t" r="r" b="b"/>
            <a:pathLst>
              <a:path w="458" h="262">
                <a:moveTo>
                  <a:pt x="446" y="111"/>
                </a:moveTo>
                <a:cubicBezTo>
                  <a:pt x="440" y="115"/>
                  <a:pt x="433" y="121"/>
                  <a:pt x="428" y="127"/>
                </a:cubicBezTo>
                <a:cubicBezTo>
                  <a:pt x="422" y="135"/>
                  <a:pt x="422" y="135"/>
                  <a:pt x="422" y="135"/>
                </a:cubicBezTo>
                <a:cubicBezTo>
                  <a:pt x="421" y="128"/>
                  <a:pt x="421" y="128"/>
                  <a:pt x="421" y="128"/>
                </a:cubicBezTo>
                <a:cubicBezTo>
                  <a:pt x="418" y="108"/>
                  <a:pt x="412" y="90"/>
                  <a:pt x="400" y="75"/>
                </a:cubicBezTo>
                <a:cubicBezTo>
                  <a:pt x="400" y="93"/>
                  <a:pt x="394" y="111"/>
                  <a:pt x="382" y="125"/>
                </a:cubicBezTo>
                <a:cubicBezTo>
                  <a:pt x="380" y="127"/>
                  <a:pt x="378" y="125"/>
                  <a:pt x="377" y="124"/>
                </a:cubicBezTo>
                <a:cubicBezTo>
                  <a:pt x="369" y="99"/>
                  <a:pt x="365" y="77"/>
                  <a:pt x="335" y="75"/>
                </a:cubicBezTo>
                <a:cubicBezTo>
                  <a:pt x="302" y="72"/>
                  <a:pt x="268" y="67"/>
                  <a:pt x="234" y="68"/>
                </a:cubicBezTo>
                <a:cubicBezTo>
                  <a:pt x="218" y="69"/>
                  <a:pt x="201" y="71"/>
                  <a:pt x="185" y="71"/>
                </a:cubicBezTo>
                <a:cubicBezTo>
                  <a:pt x="177" y="71"/>
                  <a:pt x="165" y="72"/>
                  <a:pt x="157" y="67"/>
                </a:cubicBezTo>
                <a:cubicBezTo>
                  <a:pt x="149" y="63"/>
                  <a:pt x="149" y="52"/>
                  <a:pt x="149" y="42"/>
                </a:cubicBezTo>
                <a:cubicBezTo>
                  <a:pt x="141" y="48"/>
                  <a:pt x="134" y="54"/>
                  <a:pt x="126" y="58"/>
                </a:cubicBezTo>
                <a:cubicBezTo>
                  <a:pt x="125" y="59"/>
                  <a:pt x="122" y="58"/>
                  <a:pt x="122" y="57"/>
                </a:cubicBezTo>
                <a:cubicBezTo>
                  <a:pt x="121" y="52"/>
                  <a:pt x="120" y="48"/>
                  <a:pt x="120" y="43"/>
                </a:cubicBezTo>
                <a:cubicBezTo>
                  <a:pt x="115" y="51"/>
                  <a:pt x="111" y="57"/>
                  <a:pt x="105" y="63"/>
                </a:cubicBezTo>
                <a:cubicBezTo>
                  <a:pt x="103" y="65"/>
                  <a:pt x="100" y="64"/>
                  <a:pt x="100" y="62"/>
                </a:cubicBezTo>
                <a:cubicBezTo>
                  <a:pt x="97" y="50"/>
                  <a:pt x="97" y="38"/>
                  <a:pt x="96" y="26"/>
                </a:cubicBezTo>
                <a:cubicBezTo>
                  <a:pt x="88" y="38"/>
                  <a:pt x="81" y="50"/>
                  <a:pt x="73" y="61"/>
                </a:cubicBezTo>
                <a:cubicBezTo>
                  <a:pt x="71" y="63"/>
                  <a:pt x="68" y="62"/>
                  <a:pt x="68" y="60"/>
                </a:cubicBezTo>
                <a:cubicBezTo>
                  <a:pt x="62" y="44"/>
                  <a:pt x="56" y="28"/>
                  <a:pt x="54" y="12"/>
                </a:cubicBezTo>
                <a:cubicBezTo>
                  <a:pt x="44" y="27"/>
                  <a:pt x="39" y="44"/>
                  <a:pt x="32" y="60"/>
                </a:cubicBezTo>
                <a:cubicBezTo>
                  <a:pt x="31" y="63"/>
                  <a:pt x="27" y="62"/>
                  <a:pt x="26" y="60"/>
                </a:cubicBezTo>
                <a:cubicBezTo>
                  <a:pt x="21" y="43"/>
                  <a:pt x="12" y="21"/>
                  <a:pt x="11" y="0"/>
                </a:cubicBezTo>
                <a:cubicBezTo>
                  <a:pt x="9" y="6"/>
                  <a:pt x="7" y="11"/>
                  <a:pt x="6" y="18"/>
                </a:cubicBezTo>
                <a:cubicBezTo>
                  <a:pt x="0" y="53"/>
                  <a:pt x="9" y="86"/>
                  <a:pt x="32" y="110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40" y="118"/>
                  <a:pt x="43" y="121"/>
                  <a:pt x="47" y="123"/>
                </a:cubicBezTo>
                <a:cubicBezTo>
                  <a:pt x="46" y="107"/>
                  <a:pt x="48" y="92"/>
                  <a:pt x="53" y="77"/>
                </a:cubicBezTo>
                <a:cubicBezTo>
                  <a:pt x="51" y="64"/>
                  <a:pt x="50" y="51"/>
                  <a:pt x="51" y="39"/>
                </a:cubicBezTo>
                <a:cubicBezTo>
                  <a:pt x="51" y="37"/>
                  <a:pt x="54" y="36"/>
                  <a:pt x="54" y="39"/>
                </a:cubicBezTo>
                <a:cubicBezTo>
                  <a:pt x="55" y="48"/>
                  <a:pt x="56" y="56"/>
                  <a:pt x="57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62" y="87"/>
                  <a:pt x="65" y="98"/>
                  <a:pt x="70" y="109"/>
                </a:cubicBezTo>
                <a:cubicBezTo>
                  <a:pt x="72" y="102"/>
                  <a:pt x="74" y="95"/>
                  <a:pt x="76" y="88"/>
                </a:cubicBezTo>
                <a:cubicBezTo>
                  <a:pt x="79" y="80"/>
                  <a:pt x="83" y="72"/>
                  <a:pt x="87" y="63"/>
                </a:cubicBezTo>
                <a:cubicBezTo>
                  <a:pt x="94" y="52"/>
                  <a:pt x="94" y="52"/>
                  <a:pt x="94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92" y="74"/>
                  <a:pt x="92" y="80"/>
                  <a:pt x="92" y="87"/>
                </a:cubicBezTo>
                <a:cubicBezTo>
                  <a:pt x="92" y="93"/>
                  <a:pt x="92" y="99"/>
                  <a:pt x="93" y="104"/>
                </a:cubicBezTo>
                <a:cubicBezTo>
                  <a:pt x="101" y="91"/>
                  <a:pt x="113" y="79"/>
                  <a:pt x="126" y="70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27" y="85"/>
                  <a:pt x="125" y="95"/>
                  <a:pt x="123" y="105"/>
                </a:cubicBezTo>
                <a:cubicBezTo>
                  <a:pt x="141" y="98"/>
                  <a:pt x="162" y="96"/>
                  <a:pt x="181" y="95"/>
                </a:cubicBezTo>
                <a:cubicBezTo>
                  <a:pt x="212" y="93"/>
                  <a:pt x="243" y="92"/>
                  <a:pt x="274" y="94"/>
                </a:cubicBezTo>
                <a:cubicBezTo>
                  <a:pt x="298" y="95"/>
                  <a:pt x="323" y="97"/>
                  <a:pt x="348" y="101"/>
                </a:cubicBezTo>
                <a:cubicBezTo>
                  <a:pt x="352" y="101"/>
                  <a:pt x="352" y="101"/>
                  <a:pt x="352" y="101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31" y="156"/>
                  <a:pt x="346" y="216"/>
                  <a:pt x="369" y="262"/>
                </a:cubicBezTo>
                <a:cubicBezTo>
                  <a:pt x="376" y="244"/>
                  <a:pt x="388" y="227"/>
                  <a:pt x="402" y="219"/>
                </a:cubicBezTo>
                <a:cubicBezTo>
                  <a:pt x="408" y="216"/>
                  <a:pt x="413" y="215"/>
                  <a:pt x="418" y="215"/>
                </a:cubicBezTo>
                <a:cubicBezTo>
                  <a:pt x="420" y="200"/>
                  <a:pt x="422" y="183"/>
                  <a:pt x="423" y="166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31" y="156"/>
                  <a:pt x="431" y="156"/>
                  <a:pt x="431" y="156"/>
                </a:cubicBezTo>
                <a:cubicBezTo>
                  <a:pt x="440" y="153"/>
                  <a:pt x="449" y="149"/>
                  <a:pt x="458" y="148"/>
                </a:cubicBezTo>
                <a:cubicBezTo>
                  <a:pt x="455" y="135"/>
                  <a:pt x="451" y="123"/>
                  <a:pt x="446" y="11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17"/>
          <p:cNvSpPr/>
          <p:nvPr/>
        </p:nvSpPr>
        <p:spPr>
          <a:xfrm>
            <a:off x="8480520" y="2705040"/>
            <a:ext cx="709560" cy="382680"/>
          </a:xfrm>
          <a:custGeom>
            <a:avLst/>
            <a:gdLst/>
            <a:ahLst/>
            <a:cxnLst/>
            <a:rect l="l" t="t" r="r" b="b"/>
            <a:pathLst>
              <a:path w="167" h="90">
                <a:moveTo>
                  <a:pt x="167" y="15"/>
                </a:moveTo>
                <a:cubicBezTo>
                  <a:pt x="167" y="15"/>
                  <a:pt x="167" y="15"/>
                  <a:pt x="167" y="15"/>
                </a:cubicBezTo>
                <a:cubicBezTo>
                  <a:pt x="167" y="9"/>
                  <a:pt x="165" y="4"/>
                  <a:pt x="162" y="0"/>
                </a:cubicBezTo>
                <a:cubicBezTo>
                  <a:pt x="118" y="36"/>
                  <a:pt x="58" y="73"/>
                  <a:pt x="0" y="70"/>
                </a:cubicBezTo>
                <a:cubicBezTo>
                  <a:pt x="2" y="75"/>
                  <a:pt x="3" y="80"/>
                  <a:pt x="5" y="85"/>
                </a:cubicBezTo>
                <a:cubicBezTo>
                  <a:pt x="65" y="90"/>
                  <a:pt x="125" y="54"/>
                  <a:pt x="16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3" name="CustomShape 18"/>
          <p:cNvSpPr/>
          <p:nvPr/>
        </p:nvSpPr>
        <p:spPr>
          <a:xfrm>
            <a:off x="9682200" y="3205080"/>
            <a:ext cx="695160" cy="917640"/>
          </a:xfrm>
          <a:custGeom>
            <a:avLst/>
            <a:gdLst/>
            <a:ahLst/>
            <a:cxnLst/>
            <a:rect l="l" t="t" r="r" b="b"/>
            <a:pathLst>
              <a:path w="164" h="216">
                <a:moveTo>
                  <a:pt x="90" y="43"/>
                </a:moveTo>
                <a:cubicBezTo>
                  <a:pt x="76" y="30"/>
                  <a:pt x="61" y="18"/>
                  <a:pt x="44" y="9"/>
                </a:cubicBezTo>
                <a:cubicBezTo>
                  <a:pt x="37" y="5"/>
                  <a:pt x="29" y="2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14" y="15"/>
                  <a:pt x="8" y="29"/>
                  <a:pt x="6" y="45"/>
                </a:cubicBezTo>
                <a:cubicBezTo>
                  <a:pt x="2" y="63"/>
                  <a:pt x="2" y="82"/>
                  <a:pt x="0" y="101"/>
                </a:cubicBezTo>
                <a:cubicBezTo>
                  <a:pt x="4" y="102"/>
                  <a:pt x="9" y="102"/>
                  <a:pt x="13" y="103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36" y="105"/>
                  <a:pt x="45" y="102"/>
                  <a:pt x="53" y="98"/>
                </a:cubicBezTo>
                <a:cubicBezTo>
                  <a:pt x="43" y="92"/>
                  <a:pt x="33" y="88"/>
                  <a:pt x="21" y="84"/>
                </a:cubicBezTo>
                <a:cubicBezTo>
                  <a:pt x="20" y="84"/>
                  <a:pt x="20" y="81"/>
                  <a:pt x="22" y="81"/>
                </a:cubicBezTo>
                <a:cubicBezTo>
                  <a:pt x="47" y="83"/>
                  <a:pt x="72" y="99"/>
                  <a:pt x="88" y="118"/>
                </a:cubicBezTo>
                <a:cubicBezTo>
                  <a:pt x="97" y="129"/>
                  <a:pt x="110" y="148"/>
                  <a:pt x="106" y="164"/>
                </a:cubicBezTo>
                <a:cubicBezTo>
                  <a:pt x="104" y="170"/>
                  <a:pt x="104" y="170"/>
                  <a:pt x="104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0" y="171"/>
                  <a:pt x="82" y="170"/>
                  <a:pt x="74" y="169"/>
                </a:cubicBezTo>
                <a:cubicBezTo>
                  <a:pt x="78" y="181"/>
                  <a:pt x="70" y="205"/>
                  <a:pt x="57" y="211"/>
                </a:cubicBezTo>
                <a:cubicBezTo>
                  <a:pt x="62" y="212"/>
                  <a:pt x="67" y="213"/>
                  <a:pt x="72" y="214"/>
                </a:cubicBezTo>
                <a:cubicBezTo>
                  <a:pt x="78" y="215"/>
                  <a:pt x="78" y="215"/>
                  <a:pt x="78" y="215"/>
                </a:cubicBezTo>
                <a:cubicBezTo>
                  <a:pt x="98" y="216"/>
                  <a:pt x="118" y="212"/>
                  <a:pt x="134" y="202"/>
                </a:cubicBezTo>
                <a:cubicBezTo>
                  <a:pt x="159" y="185"/>
                  <a:pt x="164" y="154"/>
                  <a:pt x="153" y="126"/>
                </a:cubicBezTo>
                <a:cubicBezTo>
                  <a:pt x="141" y="94"/>
                  <a:pt x="116" y="65"/>
                  <a:pt x="90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4" name="CustomShape 19"/>
          <p:cNvSpPr/>
          <p:nvPr/>
        </p:nvSpPr>
        <p:spPr>
          <a:xfrm>
            <a:off x="9613800" y="3057480"/>
            <a:ext cx="573120" cy="407880"/>
          </a:xfrm>
          <a:custGeom>
            <a:avLst/>
            <a:gdLst/>
            <a:ahLst/>
            <a:cxnLst/>
            <a:rect l="l" t="t" r="r" b="b"/>
            <a:pathLst>
              <a:path w="135" h="96">
                <a:moveTo>
                  <a:pt x="122" y="83"/>
                </a:moveTo>
                <a:cubicBezTo>
                  <a:pt x="126" y="87"/>
                  <a:pt x="131" y="92"/>
                  <a:pt x="135" y="96"/>
                </a:cubicBezTo>
                <a:cubicBezTo>
                  <a:pt x="132" y="87"/>
                  <a:pt x="128" y="78"/>
                  <a:pt x="123" y="70"/>
                </a:cubicBezTo>
                <a:cubicBezTo>
                  <a:pt x="114" y="57"/>
                  <a:pt x="103" y="45"/>
                  <a:pt x="91" y="34"/>
                </a:cubicBezTo>
                <a:cubicBezTo>
                  <a:pt x="66" y="12"/>
                  <a:pt x="41" y="1"/>
                  <a:pt x="8" y="0"/>
                </a:cubicBezTo>
                <a:cubicBezTo>
                  <a:pt x="6" y="4"/>
                  <a:pt x="3" y="7"/>
                  <a:pt x="0" y="11"/>
                </a:cubicBezTo>
                <a:cubicBezTo>
                  <a:pt x="3" y="11"/>
                  <a:pt x="5" y="12"/>
                  <a:pt x="8" y="13"/>
                </a:cubicBezTo>
                <a:cubicBezTo>
                  <a:pt x="9" y="12"/>
                  <a:pt x="11" y="10"/>
                  <a:pt x="13" y="9"/>
                </a:cubicBezTo>
                <a:cubicBezTo>
                  <a:pt x="13" y="9"/>
                  <a:pt x="13" y="9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9" y="6"/>
                  <a:pt x="23" y="5"/>
                  <a:pt x="28" y="6"/>
                </a:cubicBezTo>
                <a:cubicBezTo>
                  <a:pt x="37" y="7"/>
                  <a:pt x="43" y="18"/>
                  <a:pt x="41" y="27"/>
                </a:cubicBezTo>
                <a:cubicBezTo>
                  <a:pt x="72" y="36"/>
                  <a:pt x="102" y="63"/>
                  <a:pt x="122" y="83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5" name="CustomShape 20"/>
          <p:cNvSpPr/>
          <p:nvPr/>
        </p:nvSpPr>
        <p:spPr>
          <a:xfrm>
            <a:off x="9812160" y="4237200"/>
            <a:ext cx="352440" cy="233280"/>
          </a:xfrm>
          <a:custGeom>
            <a:avLst/>
            <a:gdLst/>
            <a:ahLst/>
            <a:cxnLst/>
            <a:rect l="l" t="t" r="r" b="b"/>
            <a:pathLst>
              <a:path w="83" h="55">
                <a:moveTo>
                  <a:pt x="83" y="42"/>
                </a:moveTo>
                <a:cubicBezTo>
                  <a:pt x="74" y="38"/>
                  <a:pt x="66" y="34"/>
                  <a:pt x="58" y="30"/>
                </a:cubicBezTo>
                <a:cubicBezTo>
                  <a:pt x="48" y="24"/>
                  <a:pt x="48" y="24"/>
                  <a:pt x="48" y="24"/>
                </a:cubicBezTo>
                <a:cubicBezTo>
                  <a:pt x="37" y="17"/>
                  <a:pt x="26" y="9"/>
                  <a:pt x="17" y="0"/>
                </a:cubicBezTo>
                <a:cubicBezTo>
                  <a:pt x="14" y="1"/>
                  <a:pt x="11" y="3"/>
                  <a:pt x="8" y="4"/>
                </a:cubicBezTo>
                <a:cubicBezTo>
                  <a:pt x="7" y="5"/>
                  <a:pt x="5" y="6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4" y="21"/>
                  <a:pt x="29" y="32"/>
                  <a:pt x="45" y="42"/>
                </a:cubicBezTo>
                <a:cubicBezTo>
                  <a:pt x="53" y="47"/>
                  <a:pt x="61" y="51"/>
                  <a:pt x="70" y="55"/>
                </a:cubicBezTo>
                <a:cubicBezTo>
                  <a:pt x="75" y="52"/>
                  <a:pt x="79" y="47"/>
                  <a:pt x="83" y="4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6" name="CustomShape 21"/>
          <p:cNvSpPr/>
          <p:nvPr/>
        </p:nvSpPr>
        <p:spPr>
          <a:xfrm>
            <a:off x="8667720" y="3125880"/>
            <a:ext cx="963720" cy="695160"/>
          </a:xfrm>
          <a:custGeom>
            <a:avLst/>
            <a:gdLst/>
            <a:ahLst/>
            <a:cxnLst/>
            <a:rect l="l" t="t" r="r" b="b"/>
            <a:pathLst>
              <a:path w="227" h="164">
                <a:moveTo>
                  <a:pt x="10" y="75"/>
                </a:moveTo>
                <a:cubicBezTo>
                  <a:pt x="5" y="94"/>
                  <a:pt x="3" y="113"/>
                  <a:pt x="2" y="133"/>
                </a:cubicBezTo>
                <a:cubicBezTo>
                  <a:pt x="1" y="141"/>
                  <a:pt x="1" y="149"/>
                  <a:pt x="0" y="157"/>
                </a:cubicBezTo>
                <a:cubicBezTo>
                  <a:pt x="16" y="161"/>
                  <a:pt x="31" y="164"/>
                  <a:pt x="48" y="164"/>
                </a:cubicBezTo>
                <a:cubicBezTo>
                  <a:pt x="66" y="164"/>
                  <a:pt x="84" y="163"/>
                  <a:pt x="102" y="161"/>
                </a:cubicBezTo>
                <a:cubicBezTo>
                  <a:pt x="121" y="159"/>
                  <a:pt x="139" y="155"/>
                  <a:pt x="157" y="151"/>
                </a:cubicBezTo>
                <a:cubicBezTo>
                  <a:pt x="165" y="148"/>
                  <a:pt x="173" y="146"/>
                  <a:pt x="181" y="144"/>
                </a:cubicBezTo>
                <a:cubicBezTo>
                  <a:pt x="188" y="141"/>
                  <a:pt x="195" y="137"/>
                  <a:pt x="202" y="136"/>
                </a:cubicBezTo>
                <a:cubicBezTo>
                  <a:pt x="203" y="133"/>
                  <a:pt x="205" y="130"/>
                  <a:pt x="207" y="127"/>
                </a:cubicBezTo>
                <a:cubicBezTo>
                  <a:pt x="201" y="91"/>
                  <a:pt x="201" y="34"/>
                  <a:pt x="227" y="2"/>
                </a:cubicBezTo>
                <a:cubicBezTo>
                  <a:pt x="227" y="2"/>
                  <a:pt x="227" y="2"/>
                  <a:pt x="227" y="2"/>
                </a:cubicBezTo>
                <a:cubicBezTo>
                  <a:pt x="226" y="1"/>
                  <a:pt x="225" y="1"/>
                  <a:pt x="224" y="1"/>
                </a:cubicBezTo>
                <a:cubicBezTo>
                  <a:pt x="222" y="0"/>
                  <a:pt x="220" y="0"/>
                  <a:pt x="218" y="0"/>
                </a:cubicBezTo>
                <a:cubicBezTo>
                  <a:pt x="206" y="13"/>
                  <a:pt x="192" y="26"/>
                  <a:pt x="177" y="36"/>
                </a:cubicBezTo>
                <a:cubicBezTo>
                  <a:pt x="167" y="61"/>
                  <a:pt x="140" y="96"/>
                  <a:pt x="112" y="102"/>
                </a:cubicBezTo>
                <a:cubicBezTo>
                  <a:pt x="95" y="105"/>
                  <a:pt x="64" y="98"/>
                  <a:pt x="67" y="76"/>
                </a:cubicBezTo>
                <a:cubicBezTo>
                  <a:pt x="48" y="78"/>
                  <a:pt x="29" y="78"/>
                  <a:pt x="10" y="75"/>
                </a:cubicBezTo>
                <a:close/>
                <a:moveTo>
                  <a:pt x="171" y="74"/>
                </a:moveTo>
                <a:cubicBezTo>
                  <a:pt x="172" y="71"/>
                  <a:pt x="174" y="69"/>
                  <a:pt x="175" y="65"/>
                </a:cubicBezTo>
                <a:cubicBezTo>
                  <a:pt x="176" y="63"/>
                  <a:pt x="179" y="65"/>
                  <a:pt x="178" y="67"/>
                </a:cubicBezTo>
                <a:cubicBezTo>
                  <a:pt x="177" y="70"/>
                  <a:pt x="175" y="73"/>
                  <a:pt x="173" y="76"/>
                </a:cubicBezTo>
                <a:cubicBezTo>
                  <a:pt x="172" y="77"/>
                  <a:pt x="170" y="76"/>
                  <a:pt x="171" y="74"/>
                </a:cubicBezTo>
                <a:close/>
                <a:moveTo>
                  <a:pt x="166" y="81"/>
                </a:moveTo>
                <a:cubicBezTo>
                  <a:pt x="167" y="80"/>
                  <a:pt x="170" y="82"/>
                  <a:pt x="169" y="83"/>
                </a:cubicBezTo>
                <a:cubicBezTo>
                  <a:pt x="156" y="105"/>
                  <a:pt x="127" y="122"/>
                  <a:pt x="102" y="125"/>
                </a:cubicBezTo>
                <a:cubicBezTo>
                  <a:pt x="77" y="128"/>
                  <a:pt x="62" y="117"/>
                  <a:pt x="56" y="94"/>
                </a:cubicBezTo>
                <a:cubicBezTo>
                  <a:pt x="55" y="92"/>
                  <a:pt x="58" y="91"/>
                  <a:pt x="59" y="93"/>
                </a:cubicBezTo>
                <a:cubicBezTo>
                  <a:pt x="76" y="147"/>
                  <a:pt x="143" y="107"/>
                  <a:pt x="166" y="8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7" name="CustomShape 22"/>
          <p:cNvSpPr/>
          <p:nvPr/>
        </p:nvSpPr>
        <p:spPr>
          <a:xfrm>
            <a:off x="8180280" y="4759200"/>
            <a:ext cx="66960" cy="114480"/>
          </a:xfrm>
          <a:custGeom>
            <a:avLst/>
            <a:gdLst/>
            <a:ahLst/>
            <a:cxnLst/>
            <a:rect l="l" t="t" r="r" b="b"/>
            <a:pathLst>
              <a:path w="16" h="27">
                <a:moveTo>
                  <a:pt x="0" y="27"/>
                </a:moveTo>
                <a:cubicBezTo>
                  <a:pt x="3" y="27"/>
                  <a:pt x="6" y="26"/>
                  <a:pt x="10" y="26"/>
                </a:cubicBezTo>
                <a:cubicBezTo>
                  <a:pt x="10" y="18"/>
                  <a:pt x="14" y="8"/>
                  <a:pt x="16" y="0"/>
                </a:cubicBezTo>
                <a:cubicBezTo>
                  <a:pt x="11" y="1"/>
                  <a:pt x="7" y="3"/>
                  <a:pt x="2" y="4"/>
                </a:cubicBezTo>
                <a:cubicBezTo>
                  <a:pt x="1" y="12"/>
                  <a:pt x="0" y="20"/>
                  <a:pt x="0" y="2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3"/>
          <p:cNvSpPr/>
          <p:nvPr/>
        </p:nvSpPr>
        <p:spPr>
          <a:xfrm>
            <a:off x="10017000" y="4008600"/>
            <a:ext cx="411120" cy="860400"/>
          </a:xfrm>
          <a:custGeom>
            <a:avLst/>
            <a:gdLst/>
            <a:ahLst/>
            <a:cxnLst/>
            <a:rect l="l" t="t" r="r" b="b"/>
            <a:pathLst>
              <a:path w="97" h="203">
                <a:moveTo>
                  <a:pt x="77" y="0"/>
                </a:moveTo>
                <a:cubicBezTo>
                  <a:pt x="71" y="11"/>
                  <a:pt x="61" y="20"/>
                  <a:pt x="48" y="25"/>
                </a:cubicBezTo>
                <a:cubicBezTo>
                  <a:pt x="34" y="31"/>
                  <a:pt x="17" y="34"/>
                  <a:pt x="0" y="33"/>
                </a:cubicBezTo>
                <a:cubicBezTo>
                  <a:pt x="1" y="42"/>
                  <a:pt x="2" y="50"/>
                  <a:pt x="3" y="59"/>
                </a:cubicBezTo>
                <a:cubicBezTo>
                  <a:pt x="4" y="64"/>
                  <a:pt x="6" y="69"/>
                  <a:pt x="7" y="74"/>
                </a:cubicBezTo>
                <a:cubicBezTo>
                  <a:pt x="17" y="80"/>
                  <a:pt x="28" y="85"/>
                  <a:pt x="38" y="90"/>
                </a:cubicBezTo>
                <a:cubicBezTo>
                  <a:pt x="45" y="93"/>
                  <a:pt x="45" y="93"/>
                  <a:pt x="45" y="93"/>
                </a:cubicBezTo>
                <a:cubicBezTo>
                  <a:pt x="42" y="99"/>
                  <a:pt x="42" y="99"/>
                  <a:pt x="42" y="99"/>
                </a:cubicBezTo>
                <a:cubicBezTo>
                  <a:pt x="39" y="104"/>
                  <a:pt x="34" y="109"/>
                  <a:pt x="28" y="113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2" y="113"/>
                  <a:pt x="11" y="112"/>
                </a:cubicBezTo>
                <a:cubicBezTo>
                  <a:pt x="13" y="127"/>
                  <a:pt x="16" y="142"/>
                  <a:pt x="23" y="156"/>
                </a:cubicBezTo>
                <a:cubicBezTo>
                  <a:pt x="26" y="163"/>
                  <a:pt x="29" y="169"/>
                  <a:pt x="28" y="176"/>
                </a:cubicBezTo>
                <a:cubicBezTo>
                  <a:pt x="29" y="177"/>
                  <a:pt x="28" y="177"/>
                  <a:pt x="28" y="178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7" y="180"/>
                  <a:pt x="27" y="181"/>
                  <a:pt x="26" y="181"/>
                </a:cubicBezTo>
                <a:cubicBezTo>
                  <a:pt x="22" y="187"/>
                  <a:pt x="17" y="191"/>
                  <a:pt x="10" y="194"/>
                </a:cubicBezTo>
                <a:cubicBezTo>
                  <a:pt x="11" y="197"/>
                  <a:pt x="13" y="200"/>
                  <a:pt x="14" y="203"/>
                </a:cubicBezTo>
                <a:cubicBezTo>
                  <a:pt x="33" y="192"/>
                  <a:pt x="55" y="192"/>
                  <a:pt x="71" y="176"/>
                </a:cubicBezTo>
                <a:cubicBezTo>
                  <a:pt x="85" y="162"/>
                  <a:pt x="93" y="144"/>
                  <a:pt x="95" y="124"/>
                </a:cubicBezTo>
                <a:cubicBezTo>
                  <a:pt x="97" y="101"/>
                  <a:pt x="94" y="78"/>
                  <a:pt x="89" y="55"/>
                </a:cubicBezTo>
                <a:cubicBezTo>
                  <a:pt x="85" y="37"/>
                  <a:pt x="79" y="19"/>
                  <a:pt x="77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CustomShape 24"/>
          <p:cNvSpPr/>
          <p:nvPr/>
        </p:nvSpPr>
        <p:spPr>
          <a:xfrm>
            <a:off x="8188200" y="4245120"/>
            <a:ext cx="449280" cy="636480"/>
          </a:xfrm>
          <a:custGeom>
            <a:avLst/>
            <a:gdLst/>
            <a:ahLst/>
            <a:cxnLst/>
            <a:rect l="l" t="t" r="r" b="b"/>
            <a:pathLst>
              <a:path w="106" h="150">
                <a:moveTo>
                  <a:pt x="100" y="147"/>
                </a:moveTo>
                <a:cubicBezTo>
                  <a:pt x="98" y="145"/>
                  <a:pt x="95" y="143"/>
                  <a:pt x="93" y="141"/>
                </a:cubicBezTo>
                <a:cubicBezTo>
                  <a:pt x="79" y="127"/>
                  <a:pt x="91" y="113"/>
                  <a:pt x="106" y="104"/>
                </a:cubicBezTo>
                <a:cubicBezTo>
                  <a:pt x="104" y="96"/>
                  <a:pt x="103" y="88"/>
                  <a:pt x="103" y="79"/>
                </a:cubicBezTo>
                <a:cubicBezTo>
                  <a:pt x="102" y="80"/>
                  <a:pt x="101" y="81"/>
                  <a:pt x="100" y="81"/>
                </a:cubicBezTo>
                <a:cubicBezTo>
                  <a:pt x="84" y="77"/>
                  <a:pt x="68" y="73"/>
                  <a:pt x="51" y="72"/>
                </a:cubicBezTo>
                <a:cubicBezTo>
                  <a:pt x="49" y="72"/>
                  <a:pt x="48" y="70"/>
                  <a:pt x="50" y="68"/>
                </a:cubicBezTo>
                <a:cubicBezTo>
                  <a:pt x="64" y="50"/>
                  <a:pt x="74" y="30"/>
                  <a:pt x="89" y="13"/>
                </a:cubicBezTo>
                <a:cubicBezTo>
                  <a:pt x="90" y="12"/>
                  <a:pt x="92" y="13"/>
                  <a:pt x="91" y="14"/>
                </a:cubicBezTo>
                <a:cubicBezTo>
                  <a:pt x="80" y="32"/>
                  <a:pt x="69" y="51"/>
                  <a:pt x="55" y="68"/>
                </a:cubicBezTo>
                <a:cubicBezTo>
                  <a:pt x="71" y="69"/>
                  <a:pt x="86" y="72"/>
                  <a:pt x="101" y="77"/>
                </a:cubicBezTo>
                <a:cubicBezTo>
                  <a:pt x="102" y="77"/>
                  <a:pt x="102" y="77"/>
                  <a:pt x="103" y="78"/>
                </a:cubicBezTo>
                <a:cubicBezTo>
                  <a:pt x="102" y="65"/>
                  <a:pt x="102" y="53"/>
                  <a:pt x="101" y="42"/>
                </a:cubicBezTo>
                <a:cubicBezTo>
                  <a:pt x="100" y="33"/>
                  <a:pt x="100" y="25"/>
                  <a:pt x="100" y="17"/>
                </a:cubicBezTo>
                <a:cubicBezTo>
                  <a:pt x="99" y="17"/>
                  <a:pt x="99" y="16"/>
                  <a:pt x="98" y="16"/>
                </a:cubicBezTo>
                <a:cubicBezTo>
                  <a:pt x="96" y="11"/>
                  <a:pt x="94" y="5"/>
                  <a:pt x="92" y="0"/>
                </a:cubicBezTo>
                <a:cubicBezTo>
                  <a:pt x="83" y="2"/>
                  <a:pt x="73" y="2"/>
                  <a:pt x="63" y="1"/>
                </a:cubicBezTo>
                <a:cubicBezTo>
                  <a:pt x="63" y="4"/>
                  <a:pt x="63" y="7"/>
                  <a:pt x="64" y="9"/>
                </a:cubicBezTo>
                <a:cubicBezTo>
                  <a:pt x="66" y="9"/>
                  <a:pt x="68" y="10"/>
                  <a:pt x="69" y="12"/>
                </a:cubicBezTo>
                <a:cubicBezTo>
                  <a:pt x="70" y="13"/>
                  <a:pt x="71" y="15"/>
                  <a:pt x="71" y="16"/>
                </a:cubicBezTo>
                <a:cubicBezTo>
                  <a:pt x="72" y="16"/>
                  <a:pt x="73" y="16"/>
                  <a:pt x="74" y="16"/>
                </a:cubicBezTo>
                <a:cubicBezTo>
                  <a:pt x="76" y="16"/>
                  <a:pt x="77" y="19"/>
                  <a:pt x="76" y="20"/>
                </a:cubicBezTo>
                <a:cubicBezTo>
                  <a:pt x="71" y="22"/>
                  <a:pt x="66" y="21"/>
                  <a:pt x="62" y="21"/>
                </a:cubicBezTo>
                <a:cubicBezTo>
                  <a:pt x="61" y="22"/>
                  <a:pt x="59" y="20"/>
                  <a:pt x="59" y="19"/>
                </a:cubicBezTo>
                <a:cubicBezTo>
                  <a:pt x="60" y="13"/>
                  <a:pt x="59" y="7"/>
                  <a:pt x="60" y="1"/>
                </a:cubicBezTo>
                <a:cubicBezTo>
                  <a:pt x="57" y="1"/>
                  <a:pt x="54" y="1"/>
                  <a:pt x="51" y="1"/>
                </a:cubicBezTo>
                <a:cubicBezTo>
                  <a:pt x="44" y="2"/>
                  <a:pt x="38" y="2"/>
                  <a:pt x="31" y="2"/>
                </a:cubicBezTo>
                <a:cubicBezTo>
                  <a:pt x="32" y="13"/>
                  <a:pt x="24" y="27"/>
                  <a:pt x="13" y="30"/>
                </a:cubicBezTo>
                <a:cubicBezTo>
                  <a:pt x="12" y="31"/>
                  <a:pt x="11" y="29"/>
                  <a:pt x="12" y="28"/>
                </a:cubicBezTo>
                <a:cubicBezTo>
                  <a:pt x="16" y="24"/>
                  <a:pt x="20" y="21"/>
                  <a:pt x="23" y="16"/>
                </a:cubicBezTo>
                <a:cubicBezTo>
                  <a:pt x="26" y="11"/>
                  <a:pt x="27" y="7"/>
                  <a:pt x="28" y="2"/>
                </a:cubicBezTo>
                <a:cubicBezTo>
                  <a:pt x="19" y="2"/>
                  <a:pt x="11" y="2"/>
                  <a:pt x="3" y="1"/>
                </a:cubicBezTo>
                <a:cubicBezTo>
                  <a:pt x="6" y="36"/>
                  <a:pt x="4" y="72"/>
                  <a:pt x="1" y="107"/>
                </a:cubicBezTo>
                <a:cubicBezTo>
                  <a:pt x="16" y="105"/>
                  <a:pt x="31" y="104"/>
                  <a:pt x="46" y="101"/>
                </a:cubicBezTo>
                <a:cubicBezTo>
                  <a:pt x="48" y="100"/>
                  <a:pt x="50" y="102"/>
                  <a:pt x="49" y="104"/>
                </a:cubicBezTo>
                <a:cubicBezTo>
                  <a:pt x="42" y="118"/>
                  <a:pt x="36" y="134"/>
                  <a:pt x="25" y="145"/>
                </a:cubicBezTo>
                <a:cubicBezTo>
                  <a:pt x="24" y="147"/>
                  <a:pt x="22" y="145"/>
                  <a:pt x="23" y="143"/>
                </a:cubicBezTo>
                <a:cubicBezTo>
                  <a:pt x="29" y="131"/>
                  <a:pt x="35" y="119"/>
                  <a:pt x="42" y="107"/>
                </a:cubicBezTo>
                <a:cubicBezTo>
                  <a:pt x="29" y="110"/>
                  <a:pt x="14" y="112"/>
                  <a:pt x="1" y="111"/>
                </a:cubicBezTo>
                <a:cubicBezTo>
                  <a:pt x="1" y="114"/>
                  <a:pt x="0" y="118"/>
                  <a:pt x="0" y="122"/>
                </a:cubicBezTo>
                <a:cubicBezTo>
                  <a:pt x="5" y="119"/>
                  <a:pt x="11" y="117"/>
                  <a:pt x="17" y="116"/>
                </a:cubicBezTo>
                <a:cubicBezTo>
                  <a:pt x="19" y="116"/>
                  <a:pt x="20" y="117"/>
                  <a:pt x="20" y="119"/>
                </a:cubicBezTo>
                <a:cubicBezTo>
                  <a:pt x="18" y="124"/>
                  <a:pt x="16" y="130"/>
                  <a:pt x="15" y="135"/>
                </a:cubicBezTo>
                <a:cubicBezTo>
                  <a:pt x="14" y="139"/>
                  <a:pt x="13" y="143"/>
                  <a:pt x="11" y="147"/>
                </a:cubicBezTo>
                <a:cubicBezTo>
                  <a:pt x="41" y="146"/>
                  <a:pt x="71" y="150"/>
                  <a:pt x="100" y="147"/>
                </a:cubicBezTo>
                <a:close/>
                <a:moveTo>
                  <a:pt x="89" y="59"/>
                </a:moveTo>
                <a:cubicBezTo>
                  <a:pt x="91" y="59"/>
                  <a:pt x="92" y="62"/>
                  <a:pt x="90" y="62"/>
                </a:cubicBezTo>
                <a:cubicBezTo>
                  <a:pt x="84" y="63"/>
                  <a:pt x="77" y="62"/>
                  <a:pt x="71" y="61"/>
                </a:cubicBezTo>
                <a:cubicBezTo>
                  <a:pt x="70" y="61"/>
                  <a:pt x="69" y="60"/>
                  <a:pt x="70" y="59"/>
                </a:cubicBezTo>
                <a:cubicBezTo>
                  <a:pt x="75" y="49"/>
                  <a:pt x="82" y="41"/>
                  <a:pt x="89" y="33"/>
                </a:cubicBezTo>
                <a:cubicBezTo>
                  <a:pt x="90" y="32"/>
                  <a:pt x="92" y="34"/>
                  <a:pt x="91" y="35"/>
                </a:cubicBezTo>
                <a:cubicBezTo>
                  <a:pt x="85" y="42"/>
                  <a:pt x="79" y="50"/>
                  <a:pt x="75" y="58"/>
                </a:cubicBezTo>
                <a:cubicBezTo>
                  <a:pt x="80" y="58"/>
                  <a:pt x="84" y="59"/>
                  <a:pt x="89" y="59"/>
                </a:cubicBezTo>
                <a:close/>
                <a:moveTo>
                  <a:pt x="87" y="91"/>
                </a:moveTo>
                <a:cubicBezTo>
                  <a:pt x="88" y="93"/>
                  <a:pt x="89" y="94"/>
                  <a:pt x="90" y="96"/>
                </a:cubicBezTo>
                <a:cubicBezTo>
                  <a:pt x="90" y="97"/>
                  <a:pt x="89" y="98"/>
                  <a:pt x="88" y="97"/>
                </a:cubicBezTo>
                <a:cubicBezTo>
                  <a:pt x="86" y="96"/>
                  <a:pt x="85" y="94"/>
                  <a:pt x="84" y="92"/>
                </a:cubicBezTo>
                <a:cubicBezTo>
                  <a:pt x="84" y="90"/>
                  <a:pt x="86" y="89"/>
                  <a:pt x="87" y="91"/>
                </a:cubicBezTo>
                <a:close/>
                <a:moveTo>
                  <a:pt x="79" y="97"/>
                </a:moveTo>
                <a:cubicBezTo>
                  <a:pt x="81" y="98"/>
                  <a:pt x="83" y="103"/>
                  <a:pt x="80" y="103"/>
                </a:cubicBezTo>
                <a:cubicBezTo>
                  <a:pt x="79" y="103"/>
                  <a:pt x="78" y="103"/>
                  <a:pt x="78" y="102"/>
                </a:cubicBezTo>
                <a:cubicBezTo>
                  <a:pt x="77" y="101"/>
                  <a:pt x="77" y="99"/>
                  <a:pt x="77" y="98"/>
                </a:cubicBezTo>
                <a:cubicBezTo>
                  <a:pt x="76" y="96"/>
                  <a:pt x="78" y="96"/>
                  <a:pt x="79" y="97"/>
                </a:cubicBezTo>
                <a:close/>
                <a:moveTo>
                  <a:pt x="96" y="99"/>
                </a:moveTo>
                <a:cubicBezTo>
                  <a:pt x="97" y="98"/>
                  <a:pt x="98" y="100"/>
                  <a:pt x="97" y="101"/>
                </a:cubicBezTo>
                <a:cubicBezTo>
                  <a:pt x="92" y="107"/>
                  <a:pt x="84" y="111"/>
                  <a:pt x="77" y="116"/>
                </a:cubicBezTo>
                <a:cubicBezTo>
                  <a:pt x="69" y="122"/>
                  <a:pt x="61" y="128"/>
                  <a:pt x="53" y="135"/>
                </a:cubicBezTo>
                <a:cubicBezTo>
                  <a:pt x="52" y="136"/>
                  <a:pt x="50" y="134"/>
                  <a:pt x="51" y="133"/>
                </a:cubicBezTo>
                <a:cubicBezTo>
                  <a:pt x="58" y="126"/>
                  <a:pt x="65" y="120"/>
                  <a:pt x="73" y="114"/>
                </a:cubicBezTo>
                <a:cubicBezTo>
                  <a:pt x="80" y="109"/>
                  <a:pt x="87" y="102"/>
                  <a:pt x="96" y="99"/>
                </a:cubicBezTo>
                <a:close/>
                <a:moveTo>
                  <a:pt x="59" y="113"/>
                </a:moveTo>
                <a:cubicBezTo>
                  <a:pt x="59" y="111"/>
                  <a:pt x="62" y="111"/>
                  <a:pt x="62" y="113"/>
                </a:cubicBezTo>
                <a:cubicBezTo>
                  <a:pt x="62" y="114"/>
                  <a:pt x="63" y="115"/>
                  <a:pt x="63" y="116"/>
                </a:cubicBezTo>
                <a:cubicBezTo>
                  <a:pt x="63" y="117"/>
                  <a:pt x="61" y="118"/>
                  <a:pt x="60" y="117"/>
                </a:cubicBezTo>
                <a:cubicBezTo>
                  <a:pt x="59" y="116"/>
                  <a:pt x="59" y="114"/>
                  <a:pt x="59" y="113"/>
                </a:cubicBezTo>
                <a:close/>
                <a:moveTo>
                  <a:pt x="71" y="103"/>
                </a:moveTo>
                <a:cubicBezTo>
                  <a:pt x="72" y="105"/>
                  <a:pt x="73" y="107"/>
                  <a:pt x="72" y="109"/>
                </a:cubicBezTo>
                <a:cubicBezTo>
                  <a:pt x="72" y="110"/>
                  <a:pt x="70" y="110"/>
                  <a:pt x="70" y="110"/>
                </a:cubicBezTo>
                <a:cubicBezTo>
                  <a:pt x="68" y="108"/>
                  <a:pt x="68" y="106"/>
                  <a:pt x="68" y="104"/>
                </a:cubicBezTo>
                <a:cubicBezTo>
                  <a:pt x="68" y="102"/>
                  <a:pt x="70" y="102"/>
                  <a:pt x="71" y="103"/>
                </a:cubicBezTo>
                <a:close/>
                <a:moveTo>
                  <a:pt x="10" y="43"/>
                </a:moveTo>
                <a:cubicBezTo>
                  <a:pt x="9" y="43"/>
                  <a:pt x="9" y="41"/>
                  <a:pt x="10" y="41"/>
                </a:cubicBezTo>
                <a:cubicBezTo>
                  <a:pt x="19" y="38"/>
                  <a:pt x="27" y="37"/>
                  <a:pt x="33" y="30"/>
                </a:cubicBezTo>
                <a:cubicBezTo>
                  <a:pt x="40" y="23"/>
                  <a:pt x="44" y="15"/>
                  <a:pt x="45" y="6"/>
                </a:cubicBezTo>
                <a:cubicBezTo>
                  <a:pt x="46" y="4"/>
                  <a:pt x="48" y="4"/>
                  <a:pt x="48" y="6"/>
                </a:cubicBezTo>
                <a:cubicBezTo>
                  <a:pt x="47" y="23"/>
                  <a:pt x="30" y="46"/>
                  <a:pt x="10" y="43"/>
                </a:cubicBezTo>
                <a:close/>
                <a:moveTo>
                  <a:pt x="17" y="69"/>
                </a:moveTo>
                <a:cubicBezTo>
                  <a:pt x="18" y="68"/>
                  <a:pt x="20" y="68"/>
                  <a:pt x="21" y="69"/>
                </a:cubicBezTo>
                <a:cubicBezTo>
                  <a:pt x="23" y="69"/>
                  <a:pt x="23" y="71"/>
                  <a:pt x="21" y="72"/>
                </a:cubicBezTo>
                <a:cubicBezTo>
                  <a:pt x="20" y="72"/>
                  <a:pt x="18" y="72"/>
                  <a:pt x="17" y="72"/>
                </a:cubicBezTo>
                <a:cubicBezTo>
                  <a:pt x="15" y="72"/>
                  <a:pt x="15" y="69"/>
                  <a:pt x="17" y="69"/>
                </a:cubicBezTo>
                <a:close/>
                <a:moveTo>
                  <a:pt x="23" y="81"/>
                </a:moveTo>
                <a:cubicBezTo>
                  <a:pt x="21" y="82"/>
                  <a:pt x="20" y="82"/>
                  <a:pt x="19" y="82"/>
                </a:cubicBezTo>
                <a:cubicBezTo>
                  <a:pt x="17" y="83"/>
                  <a:pt x="16" y="80"/>
                  <a:pt x="18" y="80"/>
                </a:cubicBezTo>
                <a:cubicBezTo>
                  <a:pt x="19" y="79"/>
                  <a:pt x="21" y="78"/>
                  <a:pt x="22" y="78"/>
                </a:cubicBezTo>
                <a:cubicBezTo>
                  <a:pt x="23" y="79"/>
                  <a:pt x="24" y="81"/>
                  <a:pt x="23" y="81"/>
                </a:cubicBezTo>
                <a:close/>
                <a:moveTo>
                  <a:pt x="24" y="64"/>
                </a:moveTo>
                <a:cubicBezTo>
                  <a:pt x="22" y="66"/>
                  <a:pt x="19" y="65"/>
                  <a:pt x="17" y="64"/>
                </a:cubicBezTo>
                <a:cubicBezTo>
                  <a:pt x="15" y="64"/>
                  <a:pt x="16" y="61"/>
                  <a:pt x="18" y="61"/>
                </a:cubicBezTo>
                <a:cubicBezTo>
                  <a:pt x="20" y="62"/>
                  <a:pt x="22" y="61"/>
                  <a:pt x="23" y="61"/>
                </a:cubicBezTo>
                <a:cubicBezTo>
                  <a:pt x="24" y="62"/>
                  <a:pt x="25" y="63"/>
                  <a:pt x="24" y="64"/>
                </a:cubicBezTo>
                <a:close/>
                <a:moveTo>
                  <a:pt x="29" y="72"/>
                </a:moveTo>
                <a:cubicBezTo>
                  <a:pt x="26" y="55"/>
                  <a:pt x="36" y="39"/>
                  <a:pt x="54" y="39"/>
                </a:cubicBezTo>
                <a:cubicBezTo>
                  <a:pt x="57" y="39"/>
                  <a:pt x="57" y="43"/>
                  <a:pt x="54" y="43"/>
                </a:cubicBezTo>
                <a:cubicBezTo>
                  <a:pt x="41" y="44"/>
                  <a:pt x="32" y="56"/>
                  <a:pt x="33" y="69"/>
                </a:cubicBezTo>
                <a:cubicBezTo>
                  <a:pt x="35" y="89"/>
                  <a:pt x="53" y="89"/>
                  <a:pt x="66" y="78"/>
                </a:cubicBezTo>
                <a:cubicBezTo>
                  <a:pt x="67" y="76"/>
                  <a:pt x="70" y="78"/>
                  <a:pt x="69" y="80"/>
                </a:cubicBezTo>
                <a:cubicBezTo>
                  <a:pt x="57" y="95"/>
                  <a:pt x="32" y="93"/>
                  <a:pt x="29" y="7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25"/>
          <p:cNvSpPr/>
          <p:nvPr/>
        </p:nvSpPr>
        <p:spPr>
          <a:xfrm>
            <a:off x="8459640" y="4300560"/>
            <a:ext cx="7920" cy="17280"/>
          </a:xfrm>
          <a:custGeom>
            <a:avLst/>
            <a:gdLst/>
            <a:ahLst/>
            <a:cxnLst/>
            <a:rect l="l" t="t" r="r" b="b"/>
            <a:pathLst>
              <a:path w="2" h="4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2"/>
                  <a:pt x="2" y="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26"/>
          <p:cNvSpPr/>
          <p:nvPr/>
        </p:nvSpPr>
        <p:spPr>
          <a:xfrm>
            <a:off x="9621720" y="3995640"/>
            <a:ext cx="246240" cy="254160"/>
          </a:xfrm>
          <a:custGeom>
            <a:avLst/>
            <a:gdLst/>
            <a:ahLst/>
            <a:cxnLst/>
            <a:rect l="l" t="t" r="r" b="b"/>
            <a:pathLst>
              <a:path w="58" h="60">
                <a:moveTo>
                  <a:pt x="0" y="0"/>
                </a:moveTo>
                <a:cubicBezTo>
                  <a:pt x="8" y="15"/>
                  <a:pt x="16" y="30"/>
                  <a:pt x="27" y="43"/>
                </a:cubicBezTo>
                <a:cubicBezTo>
                  <a:pt x="32" y="49"/>
                  <a:pt x="38" y="55"/>
                  <a:pt x="44" y="60"/>
                </a:cubicBezTo>
                <a:cubicBezTo>
                  <a:pt x="47" y="58"/>
                  <a:pt x="50" y="57"/>
                  <a:pt x="53" y="55"/>
                </a:cubicBezTo>
                <a:cubicBezTo>
                  <a:pt x="55" y="54"/>
                  <a:pt x="56" y="53"/>
                  <a:pt x="58" y="52"/>
                </a:cubicBezTo>
                <a:cubicBezTo>
                  <a:pt x="58" y="51"/>
                  <a:pt x="58" y="51"/>
                  <a:pt x="58" y="50"/>
                </a:cubicBezTo>
                <a:cubicBezTo>
                  <a:pt x="56" y="48"/>
                  <a:pt x="54" y="46"/>
                  <a:pt x="52" y="44"/>
                </a:cubicBezTo>
                <a:cubicBezTo>
                  <a:pt x="44" y="35"/>
                  <a:pt x="36" y="25"/>
                  <a:pt x="30" y="14"/>
                </a:cubicBezTo>
                <a:cubicBezTo>
                  <a:pt x="26" y="14"/>
                  <a:pt x="22" y="13"/>
                  <a:pt x="18" y="12"/>
                </a:cubicBezTo>
                <a:cubicBezTo>
                  <a:pt x="12" y="10"/>
                  <a:pt x="8" y="5"/>
                  <a:pt x="9" y="0"/>
                </a:cubicBezTo>
                <a:cubicBezTo>
                  <a:pt x="6" y="0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27"/>
          <p:cNvSpPr/>
          <p:nvPr/>
        </p:nvSpPr>
        <p:spPr>
          <a:xfrm>
            <a:off x="9812160" y="3630600"/>
            <a:ext cx="128880" cy="258840"/>
          </a:xfrm>
          <a:custGeom>
            <a:avLst/>
            <a:gdLst/>
            <a:ahLst/>
            <a:cxnLst/>
            <a:rect l="l" t="t" r="r" b="b"/>
            <a:pathLst>
              <a:path w="30" h="61">
                <a:moveTo>
                  <a:pt x="8" y="18"/>
                </a:moveTo>
                <a:cubicBezTo>
                  <a:pt x="14" y="29"/>
                  <a:pt x="17" y="43"/>
                  <a:pt x="16" y="56"/>
                </a:cubicBezTo>
                <a:cubicBezTo>
                  <a:pt x="20" y="58"/>
                  <a:pt x="25" y="59"/>
                  <a:pt x="30" y="61"/>
                </a:cubicBezTo>
                <a:cubicBezTo>
                  <a:pt x="25" y="42"/>
                  <a:pt x="24" y="20"/>
                  <a:pt x="27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0"/>
                  <a:pt x="25" y="0"/>
                  <a:pt x="24" y="1"/>
                </a:cubicBezTo>
                <a:cubicBezTo>
                  <a:pt x="17" y="4"/>
                  <a:pt x="8" y="8"/>
                  <a:pt x="0" y="9"/>
                </a:cubicBezTo>
                <a:lnTo>
                  <a:pt x="8" y="18"/>
                </a:ln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28"/>
          <p:cNvSpPr/>
          <p:nvPr/>
        </p:nvSpPr>
        <p:spPr>
          <a:xfrm>
            <a:off x="8642520" y="4194000"/>
            <a:ext cx="1382400" cy="535320"/>
          </a:xfrm>
          <a:custGeom>
            <a:avLst/>
            <a:gdLst/>
            <a:ahLst/>
            <a:cxnLst/>
            <a:rect l="l" t="t" r="r" b="b"/>
            <a:pathLst>
              <a:path w="326" h="126">
                <a:moveTo>
                  <a:pt x="168" y="121"/>
                </a:moveTo>
                <a:cubicBezTo>
                  <a:pt x="197" y="118"/>
                  <a:pt x="227" y="113"/>
                  <a:pt x="255" y="104"/>
                </a:cubicBezTo>
                <a:cubicBezTo>
                  <a:pt x="282" y="95"/>
                  <a:pt x="305" y="82"/>
                  <a:pt x="326" y="63"/>
                </a:cubicBezTo>
                <a:cubicBezTo>
                  <a:pt x="320" y="59"/>
                  <a:pt x="315" y="56"/>
                  <a:pt x="309" y="52"/>
                </a:cubicBezTo>
                <a:cubicBezTo>
                  <a:pt x="294" y="42"/>
                  <a:pt x="279" y="31"/>
                  <a:pt x="267" y="17"/>
                </a:cubicBezTo>
                <a:cubicBezTo>
                  <a:pt x="267" y="16"/>
                  <a:pt x="267" y="16"/>
                  <a:pt x="267" y="16"/>
                </a:cubicBezTo>
                <a:cubicBezTo>
                  <a:pt x="262" y="11"/>
                  <a:pt x="257" y="5"/>
                  <a:pt x="253" y="0"/>
                </a:cubicBezTo>
                <a:cubicBezTo>
                  <a:pt x="235" y="9"/>
                  <a:pt x="214" y="14"/>
                  <a:pt x="194" y="17"/>
                </a:cubicBezTo>
                <a:cubicBezTo>
                  <a:pt x="173" y="21"/>
                  <a:pt x="150" y="23"/>
                  <a:pt x="128" y="24"/>
                </a:cubicBezTo>
                <a:cubicBezTo>
                  <a:pt x="105" y="24"/>
                  <a:pt x="82" y="22"/>
                  <a:pt x="59" y="20"/>
                </a:cubicBezTo>
                <a:cubicBezTo>
                  <a:pt x="39" y="18"/>
                  <a:pt x="19" y="16"/>
                  <a:pt x="0" y="12"/>
                </a:cubicBezTo>
                <a:cubicBezTo>
                  <a:pt x="0" y="28"/>
                  <a:pt x="1" y="44"/>
                  <a:pt x="2" y="60"/>
                </a:cubicBezTo>
                <a:cubicBezTo>
                  <a:pt x="3" y="74"/>
                  <a:pt x="4" y="89"/>
                  <a:pt x="6" y="103"/>
                </a:cubicBezTo>
                <a:cubicBezTo>
                  <a:pt x="56" y="123"/>
                  <a:pt x="114" y="126"/>
                  <a:pt x="168" y="121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29"/>
          <p:cNvSpPr/>
          <p:nvPr/>
        </p:nvSpPr>
        <p:spPr>
          <a:xfrm>
            <a:off x="9779040" y="4059360"/>
            <a:ext cx="73080" cy="5868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3" y="5"/>
                  <a:pt x="7" y="9"/>
                  <a:pt x="11" y="14"/>
                </a:cubicBezTo>
                <a:cubicBezTo>
                  <a:pt x="13" y="13"/>
                  <a:pt x="15" y="12"/>
                  <a:pt x="17" y="11"/>
                </a:cubicBezTo>
                <a:cubicBezTo>
                  <a:pt x="11" y="8"/>
                  <a:pt x="5" y="4"/>
                  <a:pt x="1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30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31"/>
          <p:cNvSpPr/>
          <p:nvPr/>
        </p:nvSpPr>
        <p:spPr>
          <a:xfrm>
            <a:off x="10017000" y="4062240"/>
            <a:ext cx="385920" cy="806760"/>
          </a:xfrm>
          <a:custGeom>
            <a:avLst/>
            <a:gdLst/>
            <a:ahLst/>
            <a:cxnLst/>
            <a:rect l="l" t="t" r="r" b="b"/>
            <a:pathLst>
              <a:path w="91" h="190">
                <a:moveTo>
                  <a:pt x="69" y="91"/>
                </a:moveTo>
                <a:cubicBezTo>
                  <a:pt x="66" y="78"/>
                  <a:pt x="63" y="64"/>
                  <a:pt x="61" y="51"/>
                </a:cubicBezTo>
                <a:cubicBezTo>
                  <a:pt x="59" y="33"/>
                  <a:pt x="64" y="17"/>
                  <a:pt x="67" y="0"/>
                </a:cubicBezTo>
                <a:cubicBezTo>
                  <a:pt x="62" y="5"/>
                  <a:pt x="55" y="9"/>
                  <a:pt x="48" y="12"/>
                </a:cubicBezTo>
                <a:cubicBezTo>
                  <a:pt x="34" y="18"/>
                  <a:pt x="17" y="21"/>
                  <a:pt x="0" y="20"/>
                </a:cubicBezTo>
                <a:cubicBezTo>
                  <a:pt x="1" y="29"/>
                  <a:pt x="2" y="37"/>
                  <a:pt x="3" y="46"/>
                </a:cubicBezTo>
                <a:cubicBezTo>
                  <a:pt x="4" y="51"/>
                  <a:pt x="6" y="56"/>
                  <a:pt x="7" y="61"/>
                </a:cubicBezTo>
                <a:cubicBezTo>
                  <a:pt x="17" y="67"/>
                  <a:pt x="28" y="72"/>
                  <a:pt x="38" y="77"/>
                </a:cubicBezTo>
                <a:cubicBezTo>
                  <a:pt x="45" y="80"/>
                  <a:pt x="45" y="80"/>
                  <a:pt x="45" y="80"/>
                </a:cubicBezTo>
                <a:cubicBezTo>
                  <a:pt x="42" y="86"/>
                  <a:pt x="42" y="86"/>
                  <a:pt x="42" y="86"/>
                </a:cubicBezTo>
                <a:cubicBezTo>
                  <a:pt x="39" y="91"/>
                  <a:pt x="34" y="96"/>
                  <a:pt x="28" y="100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3" y="100"/>
                  <a:pt x="12" y="100"/>
                  <a:pt x="11" y="99"/>
                </a:cubicBezTo>
                <a:cubicBezTo>
                  <a:pt x="13" y="114"/>
                  <a:pt x="16" y="129"/>
                  <a:pt x="23" y="143"/>
                </a:cubicBezTo>
                <a:cubicBezTo>
                  <a:pt x="26" y="150"/>
                  <a:pt x="29" y="156"/>
                  <a:pt x="28" y="163"/>
                </a:cubicBezTo>
                <a:cubicBezTo>
                  <a:pt x="29" y="164"/>
                  <a:pt x="28" y="164"/>
                  <a:pt x="28" y="165"/>
                </a:cubicBezTo>
                <a:cubicBezTo>
                  <a:pt x="28" y="166"/>
                  <a:pt x="28" y="166"/>
                  <a:pt x="27" y="166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7" y="167"/>
                  <a:pt x="27" y="168"/>
                  <a:pt x="26" y="168"/>
                </a:cubicBezTo>
                <a:cubicBezTo>
                  <a:pt x="22" y="174"/>
                  <a:pt x="17" y="178"/>
                  <a:pt x="10" y="181"/>
                </a:cubicBezTo>
                <a:cubicBezTo>
                  <a:pt x="11" y="184"/>
                  <a:pt x="13" y="187"/>
                  <a:pt x="14" y="190"/>
                </a:cubicBezTo>
                <a:cubicBezTo>
                  <a:pt x="33" y="179"/>
                  <a:pt x="55" y="179"/>
                  <a:pt x="71" y="163"/>
                </a:cubicBezTo>
                <a:cubicBezTo>
                  <a:pt x="80" y="154"/>
                  <a:pt x="87" y="143"/>
                  <a:pt x="91" y="131"/>
                </a:cubicBezTo>
                <a:cubicBezTo>
                  <a:pt x="79" y="126"/>
                  <a:pt x="72" y="103"/>
                  <a:pt x="69" y="91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32"/>
          <p:cNvSpPr/>
          <p:nvPr/>
        </p:nvSpPr>
        <p:spPr>
          <a:xfrm>
            <a:off x="9948960" y="3646440"/>
            <a:ext cx="164880" cy="255600"/>
          </a:xfrm>
          <a:custGeom>
            <a:avLst/>
            <a:gdLst/>
            <a:ahLst/>
            <a:cxnLst/>
            <a:rect l="l" t="t" r="r" b="b"/>
            <a:pathLst>
              <a:path w="39" h="60">
                <a:moveTo>
                  <a:pt x="37" y="60"/>
                </a:moveTo>
                <a:cubicBezTo>
                  <a:pt x="39" y="40"/>
                  <a:pt x="25" y="21"/>
                  <a:pt x="11" y="8"/>
                </a:cubicBezTo>
                <a:cubicBezTo>
                  <a:pt x="7" y="5"/>
                  <a:pt x="3" y="2"/>
                  <a:pt x="0" y="0"/>
                </a:cubicBezTo>
                <a:cubicBezTo>
                  <a:pt x="2" y="19"/>
                  <a:pt x="1" y="38"/>
                  <a:pt x="4" y="58"/>
                </a:cubicBezTo>
                <a:cubicBezTo>
                  <a:pt x="15" y="60"/>
                  <a:pt x="26" y="60"/>
                  <a:pt x="37" y="60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33"/>
          <p:cNvSpPr/>
          <p:nvPr/>
        </p:nvSpPr>
        <p:spPr>
          <a:xfrm>
            <a:off x="9829800" y="3889440"/>
            <a:ext cx="144360" cy="169920"/>
          </a:xfrm>
          <a:custGeom>
            <a:avLst/>
            <a:gdLst/>
            <a:ahLst/>
            <a:cxnLst/>
            <a:rect l="l" t="t" r="r" b="b"/>
            <a:pathLst>
              <a:path w="34" h="40">
                <a:moveTo>
                  <a:pt x="0" y="30"/>
                </a:moveTo>
                <a:cubicBezTo>
                  <a:pt x="4" y="31"/>
                  <a:pt x="8" y="32"/>
                  <a:pt x="12" y="34"/>
                </a:cubicBezTo>
                <a:cubicBezTo>
                  <a:pt x="16" y="35"/>
                  <a:pt x="20" y="37"/>
                  <a:pt x="24" y="40"/>
                </a:cubicBezTo>
                <a:cubicBezTo>
                  <a:pt x="26" y="37"/>
                  <a:pt x="27" y="35"/>
                  <a:pt x="29" y="32"/>
                </a:cubicBezTo>
                <a:cubicBezTo>
                  <a:pt x="24" y="32"/>
                  <a:pt x="20" y="31"/>
                  <a:pt x="16" y="30"/>
                </a:cubicBezTo>
                <a:cubicBezTo>
                  <a:pt x="13" y="29"/>
                  <a:pt x="8" y="28"/>
                  <a:pt x="5" y="26"/>
                </a:cubicBezTo>
                <a:cubicBezTo>
                  <a:pt x="3" y="25"/>
                  <a:pt x="4" y="23"/>
                  <a:pt x="6" y="23"/>
                </a:cubicBezTo>
                <a:cubicBezTo>
                  <a:pt x="10" y="23"/>
                  <a:pt x="14" y="24"/>
                  <a:pt x="18" y="25"/>
                </a:cubicBezTo>
                <a:cubicBezTo>
                  <a:pt x="22" y="26"/>
                  <a:pt x="26" y="27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8"/>
                  <a:pt x="31" y="28"/>
                  <a:pt x="31" y="27"/>
                </a:cubicBezTo>
                <a:cubicBezTo>
                  <a:pt x="33" y="21"/>
                  <a:pt x="33" y="14"/>
                  <a:pt x="34" y="7"/>
                </a:cubicBezTo>
                <a:cubicBezTo>
                  <a:pt x="26" y="6"/>
                  <a:pt x="18" y="3"/>
                  <a:pt x="11" y="0"/>
                </a:cubicBezTo>
                <a:cubicBezTo>
                  <a:pt x="9" y="11"/>
                  <a:pt x="6" y="21"/>
                  <a:pt x="0" y="30"/>
                </a:cubicBezTo>
                <a:close/>
                <a:moveTo>
                  <a:pt x="14" y="14"/>
                </a:moveTo>
                <a:cubicBezTo>
                  <a:pt x="19" y="15"/>
                  <a:pt x="26" y="15"/>
                  <a:pt x="31" y="18"/>
                </a:cubicBezTo>
                <a:cubicBezTo>
                  <a:pt x="32" y="19"/>
                  <a:pt x="31" y="21"/>
                  <a:pt x="30" y="21"/>
                </a:cubicBezTo>
                <a:cubicBezTo>
                  <a:pt x="24" y="21"/>
                  <a:pt x="18" y="20"/>
                  <a:pt x="13" y="18"/>
                </a:cubicBezTo>
                <a:cubicBezTo>
                  <a:pt x="11" y="17"/>
                  <a:pt x="12" y="14"/>
                  <a:pt x="14" y="1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34"/>
          <p:cNvSpPr/>
          <p:nvPr/>
        </p:nvSpPr>
        <p:spPr>
          <a:xfrm>
            <a:off x="8298000" y="3567240"/>
            <a:ext cx="242640" cy="495000"/>
          </a:xfrm>
          <a:custGeom>
            <a:avLst/>
            <a:gdLst/>
            <a:ahLst/>
            <a:cxnLst/>
            <a:rect l="l" t="t" r="r" b="b"/>
            <a:pathLst>
              <a:path w="57" h="117">
                <a:moveTo>
                  <a:pt x="57" y="117"/>
                </a:moveTo>
                <a:cubicBezTo>
                  <a:pt x="54" y="98"/>
                  <a:pt x="52" y="80"/>
                  <a:pt x="52" y="61"/>
                </a:cubicBezTo>
                <a:cubicBezTo>
                  <a:pt x="52" y="42"/>
                  <a:pt x="52" y="21"/>
                  <a:pt x="55" y="0"/>
                </a:cubicBezTo>
                <a:cubicBezTo>
                  <a:pt x="48" y="15"/>
                  <a:pt x="39" y="30"/>
                  <a:pt x="31" y="44"/>
                </a:cubicBezTo>
                <a:cubicBezTo>
                  <a:pt x="19" y="67"/>
                  <a:pt x="8" y="91"/>
                  <a:pt x="0" y="116"/>
                </a:cubicBezTo>
                <a:cubicBezTo>
                  <a:pt x="19" y="115"/>
                  <a:pt x="38" y="115"/>
                  <a:pt x="57" y="117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35"/>
          <p:cNvSpPr/>
          <p:nvPr/>
        </p:nvSpPr>
        <p:spPr>
          <a:xfrm>
            <a:off x="9682200" y="3240000"/>
            <a:ext cx="492120" cy="636840"/>
          </a:xfrm>
          <a:custGeom>
            <a:avLst/>
            <a:gdLst/>
            <a:ahLst/>
            <a:cxnLst/>
            <a:rect l="l" t="t" r="r" b="b"/>
            <a:pathLst>
              <a:path w="116" h="150">
                <a:moveTo>
                  <a:pt x="22" y="73"/>
                </a:moveTo>
                <a:cubicBezTo>
                  <a:pt x="47" y="75"/>
                  <a:pt x="72" y="91"/>
                  <a:pt x="88" y="110"/>
                </a:cubicBezTo>
                <a:cubicBezTo>
                  <a:pt x="96" y="120"/>
                  <a:pt x="107" y="136"/>
                  <a:pt x="107" y="150"/>
                </a:cubicBezTo>
                <a:cubicBezTo>
                  <a:pt x="116" y="127"/>
                  <a:pt x="74" y="90"/>
                  <a:pt x="61" y="77"/>
                </a:cubicBezTo>
                <a:cubicBezTo>
                  <a:pt x="36" y="55"/>
                  <a:pt x="15" y="33"/>
                  <a:pt x="17" y="0"/>
                </a:cubicBezTo>
                <a:cubicBezTo>
                  <a:pt x="12" y="12"/>
                  <a:pt x="8" y="24"/>
                  <a:pt x="6" y="37"/>
                </a:cubicBezTo>
                <a:cubicBezTo>
                  <a:pt x="2" y="55"/>
                  <a:pt x="2" y="74"/>
                  <a:pt x="0" y="93"/>
                </a:cubicBezTo>
                <a:cubicBezTo>
                  <a:pt x="4" y="94"/>
                  <a:pt x="9" y="94"/>
                  <a:pt x="13" y="95"/>
                </a:cubicBezTo>
                <a:cubicBezTo>
                  <a:pt x="27" y="99"/>
                  <a:pt x="27" y="99"/>
                  <a:pt x="27" y="99"/>
                </a:cubicBezTo>
                <a:cubicBezTo>
                  <a:pt x="36" y="97"/>
                  <a:pt x="45" y="94"/>
                  <a:pt x="53" y="90"/>
                </a:cubicBezTo>
                <a:cubicBezTo>
                  <a:pt x="43" y="84"/>
                  <a:pt x="33" y="80"/>
                  <a:pt x="21" y="76"/>
                </a:cubicBezTo>
                <a:cubicBezTo>
                  <a:pt x="20" y="76"/>
                  <a:pt x="20" y="73"/>
                  <a:pt x="22" y="7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36"/>
          <p:cNvSpPr/>
          <p:nvPr/>
        </p:nvSpPr>
        <p:spPr>
          <a:xfrm>
            <a:off x="9923400" y="3871800"/>
            <a:ext cx="433440" cy="250920"/>
          </a:xfrm>
          <a:custGeom>
            <a:avLst/>
            <a:gdLst/>
            <a:ahLst/>
            <a:cxnLst/>
            <a:rect l="l" t="t" r="r" b="b"/>
            <a:pathLst>
              <a:path w="102" h="59">
                <a:moveTo>
                  <a:pt x="65" y="34"/>
                </a:moveTo>
                <a:cubicBezTo>
                  <a:pt x="46" y="40"/>
                  <a:pt x="26" y="38"/>
                  <a:pt x="18" y="22"/>
                </a:cubicBezTo>
                <a:cubicBezTo>
                  <a:pt x="17" y="34"/>
                  <a:pt x="10" y="50"/>
                  <a:pt x="0" y="54"/>
                </a:cubicBezTo>
                <a:cubicBezTo>
                  <a:pt x="5" y="55"/>
                  <a:pt x="10" y="56"/>
                  <a:pt x="15" y="57"/>
                </a:cubicBezTo>
                <a:cubicBezTo>
                  <a:pt x="21" y="58"/>
                  <a:pt x="21" y="58"/>
                  <a:pt x="21" y="58"/>
                </a:cubicBezTo>
                <a:cubicBezTo>
                  <a:pt x="41" y="59"/>
                  <a:pt x="61" y="55"/>
                  <a:pt x="77" y="45"/>
                </a:cubicBezTo>
                <a:cubicBezTo>
                  <a:pt x="93" y="34"/>
                  <a:pt x="101" y="17"/>
                  <a:pt x="102" y="0"/>
                </a:cubicBezTo>
                <a:cubicBezTo>
                  <a:pt x="95" y="16"/>
                  <a:pt x="82" y="29"/>
                  <a:pt x="65" y="3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37"/>
          <p:cNvSpPr/>
          <p:nvPr/>
        </p:nvSpPr>
        <p:spPr>
          <a:xfrm>
            <a:off x="8697960" y="3125880"/>
            <a:ext cx="933480" cy="623880"/>
          </a:xfrm>
          <a:custGeom>
            <a:avLst/>
            <a:gdLst/>
            <a:ahLst/>
            <a:cxnLst/>
            <a:rect l="l" t="t" r="r" b="b"/>
            <a:pathLst>
              <a:path w="220" h="147">
                <a:moveTo>
                  <a:pt x="51" y="100"/>
                </a:moveTo>
                <a:cubicBezTo>
                  <a:pt x="50" y="98"/>
                  <a:pt x="50" y="96"/>
                  <a:pt x="49" y="94"/>
                </a:cubicBezTo>
                <a:cubicBezTo>
                  <a:pt x="48" y="92"/>
                  <a:pt x="51" y="91"/>
                  <a:pt x="52" y="93"/>
                </a:cubicBezTo>
                <a:cubicBezTo>
                  <a:pt x="69" y="147"/>
                  <a:pt x="136" y="107"/>
                  <a:pt x="159" y="81"/>
                </a:cubicBezTo>
                <a:cubicBezTo>
                  <a:pt x="160" y="80"/>
                  <a:pt x="163" y="82"/>
                  <a:pt x="162" y="83"/>
                </a:cubicBezTo>
                <a:cubicBezTo>
                  <a:pt x="153" y="99"/>
                  <a:pt x="135" y="112"/>
                  <a:pt x="116" y="120"/>
                </a:cubicBezTo>
                <a:cubicBezTo>
                  <a:pt x="122" y="118"/>
                  <a:pt x="129" y="116"/>
                  <a:pt x="135" y="112"/>
                </a:cubicBezTo>
                <a:cubicBezTo>
                  <a:pt x="156" y="99"/>
                  <a:pt x="168" y="78"/>
                  <a:pt x="187" y="62"/>
                </a:cubicBezTo>
                <a:cubicBezTo>
                  <a:pt x="191" y="58"/>
                  <a:pt x="195" y="55"/>
                  <a:pt x="200" y="52"/>
                </a:cubicBezTo>
                <a:cubicBezTo>
                  <a:pt x="203" y="33"/>
                  <a:pt x="209" y="16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19" y="1"/>
                  <a:pt x="218" y="1"/>
                  <a:pt x="217" y="1"/>
                </a:cubicBezTo>
                <a:cubicBezTo>
                  <a:pt x="215" y="0"/>
                  <a:pt x="213" y="0"/>
                  <a:pt x="211" y="0"/>
                </a:cubicBezTo>
                <a:cubicBezTo>
                  <a:pt x="199" y="13"/>
                  <a:pt x="185" y="26"/>
                  <a:pt x="170" y="36"/>
                </a:cubicBezTo>
                <a:cubicBezTo>
                  <a:pt x="160" y="61"/>
                  <a:pt x="133" y="96"/>
                  <a:pt x="105" y="102"/>
                </a:cubicBezTo>
                <a:cubicBezTo>
                  <a:pt x="88" y="105"/>
                  <a:pt x="57" y="98"/>
                  <a:pt x="60" y="76"/>
                </a:cubicBezTo>
                <a:cubicBezTo>
                  <a:pt x="41" y="78"/>
                  <a:pt x="22" y="78"/>
                  <a:pt x="3" y="75"/>
                </a:cubicBezTo>
                <a:cubicBezTo>
                  <a:pt x="2" y="80"/>
                  <a:pt x="1" y="85"/>
                  <a:pt x="0" y="91"/>
                </a:cubicBezTo>
                <a:cubicBezTo>
                  <a:pt x="17" y="94"/>
                  <a:pt x="38" y="88"/>
                  <a:pt x="51" y="100"/>
                </a:cubicBezTo>
                <a:close/>
                <a:moveTo>
                  <a:pt x="164" y="74"/>
                </a:moveTo>
                <a:cubicBezTo>
                  <a:pt x="165" y="71"/>
                  <a:pt x="167" y="69"/>
                  <a:pt x="168" y="65"/>
                </a:cubicBezTo>
                <a:cubicBezTo>
                  <a:pt x="169" y="63"/>
                  <a:pt x="172" y="65"/>
                  <a:pt x="171" y="67"/>
                </a:cubicBezTo>
                <a:cubicBezTo>
                  <a:pt x="170" y="70"/>
                  <a:pt x="168" y="73"/>
                  <a:pt x="166" y="76"/>
                </a:cubicBezTo>
                <a:cubicBezTo>
                  <a:pt x="165" y="77"/>
                  <a:pt x="163" y="76"/>
                  <a:pt x="164" y="74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38"/>
          <p:cNvSpPr/>
          <p:nvPr/>
        </p:nvSpPr>
        <p:spPr>
          <a:xfrm>
            <a:off x="9575640" y="4224240"/>
            <a:ext cx="449280" cy="449280"/>
          </a:xfrm>
          <a:custGeom>
            <a:avLst/>
            <a:gdLst/>
            <a:ahLst/>
            <a:cxnLst/>
            <a:rect l="l" t="t" r="r" b="b"/>
            <a:pathLst>
              <a:path w="106" h="106">
                <a:moveTo>
                  <a:pt x="89" y="45"/>
                </a:moveTo>
                <a:cubicBezTo>
                  <a:pt x="74" y="35"/>
                  <a:pt x="59" y="24"/>
                  <a:pt x="47" y="10"/>
                </a:cubicBezTo>
                <a:cubicBezTo>
                  <a:pt x="47" y="9"/>
                  <a:pt x="47" y="9"/>
                  <a:pt x="47" y="9"/>
                </a:cubicBezTo>
                <a:cubicBezTo>
                  <a:pt x="44" y="6"/>
                  <a:pt x="41" y="3"/>
                  <a:pt x="38" y="0"/>
                </a:cubicBezTo>
                <a:cubicBezTo>
                  <a:pt x="41" y="11"/>
                  <a:pt x="41" y="23"/>
                  <a:pt x="41" y="34"/>
                </a:cubicBezTo>
                <a:cubicBezTo>
                  <a:pt x="40" y="51"/>
                  <a:pt x="38" y="69"/>
                  <a:pt x="27" y="83"/>
                </a:cubicBezTo>
                <a:cubicBezTo>
                  <a:pt x="19" y="93"/>
                  <a:pt x="10" y="100"/>
                  <a:pt x="0" y="106"/>
                </a:cubicBezTo>
                <a:cubicBezTo>
                  <a:pt x="12" y="104"/>
                  <a:pt x="24" y="100"/>
                  <a:pt x="35" y="97"/>
                </a:cubicBezTo>
                <a:cubicBezTo>
                  <a:pt x="62" y="88"/>
                  <a:pt x="85" y="75"/>
                  <a:pt x="106" y="56"/>
                </a:cubicBezTo>
                <a:cubicBezTo>
                  <a:pt x="100" y="52"/>
                  <a:pt x="95" y="49"/>
                  <a:pt x="89" y="45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39"/>
          <p:cNvSpPr/>
          <p:nvPr/>
        </p:nvSpPr>
        <p:spPr>
          <a:xfrm>
            <a:off x="8439120" y="3567240"/>
            <a:ext cx="101520" cy="495000"/>
          </a:xfrm>
          <a:custGeom>
            <a:avLst/>
            <a:gdLst/>
            <a:ahLst/>
            <a:cxnLst/>
            <a:rect l="l" t="t" r="r" b="b"/>
            <a:pathLst>
              <a:path w="24" h="117">
                <a:moveTo>
                  <a:pt x="0" y="42"/>
                </a:moveTo>
                <a:cubicBezTo>
                  <a:pt x="10" y="65"/>
                  <a:pt x="11" y="90"/>
                  <a:pt x="7" y="116"/>
                </a:cubicBezTo>
                <a:cubicBezTo>
                  <a:pt x="13" y="116"/>
                  <a:pt x="19" y="116"/>
                  <a:pt x="24" y="117"/>
                </a:cubicBezTo>
                <a:cubicBezTo>
                  <a:pt x="21" y="98"/>
                  <a:pt x="19" y="80"/>
                  <a:pt x="19" y="61"/>
                </a:cubicBezTo>
                <a:cubicBezTo>
                  <a:pt x="19" y="42"/>
                  <a:pt x="19" y="21"/>
                  <a:pt x="22" y="0"/>
                </a:cubicBezTo>
                <a:cubicBezTo>
                  <a:pt x="15" y="15"/>
                  <a:pt x="7" y="28"/>
                  <a:pt x="0" y="4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40"/>
          <p:cNvSpPr/>
          <p:nvPr/>
        </p:nvSpPr>
        <p:spPr>
          <a:xfrm>
            <a:off x="8137440" y="4079880"/>
            <a:ext cx="411120" cy="38160"/>
          </a:xfrm>
          <a:custGeom>
            <a:avLst/>
            <a:gdLst/>
            <a:ahLst/>
            <a:cxnLst/>
            <a:rect l="l" t="t" r="r" b="b"/>
            <a:pathLst>
              <a:path w="97" h="9">
                <a:moveTo>
                  <a:pt x="97" y="9"/>
                </a:moveTo>
                <a:cubicBezTo>
                  <a:pt x="97" y="6"/>
                  <a:pt x="97" y="4"/>
                  <a:pt x="96" y="1"/>
                </a:cubicBezTo>
                <a:cubicBezTo>
                  <a:pt x="64" y="0"/>
                  <a:pt x="32" y="1"/>
                  <a:pt x="0" y="1"/>
                </a:cubicBezTo>
                <a:cubicBezTo>
                  <a:pt x="4" y="1"/>
                  <a:pt x="8" y="2"/>
                  <a:pt x="12" y="2"/>
                </a:cubicBezTo>
                <a:cubicBezTo>
                  <a:pt x="41" y="5"/>
                  <a:pt x="69" y="5"/>
                  <a:pt x="9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6" name="CustomShape 41"/>
          <p:cNvSpPr/>
          <p:nvPr/>
        </p:nvSpPr>
        <p:spPr>
          <a:xfrm>
            <a:off x="8515440" y="2798640"/>
            <a:ext cx="677880" cy="441360"/>
          </a:xfrm>
          <a:custGeom>
            <a:avLst/>
            <a:gdLst/>
            <a:ahLst/>
            <a:cxnLst/>
            <a:rect l="l" t="t" r="r" b="b"/>
            <a:pathLst>
              <a:path w="160" h="104">
                <a:moveTo>
                  <a:pt x="94" y="49"/>
                </a:moveTo>
                <a:cubicBezTo>
                  <a:pt x="111" y="38"/>
                  <a:pt x="135" y="27"/>
                  <a:pt x="154" y="37"/>
                </a:cubicBezTo>
                <a:cubicBezTo>
                  <a:pt x="155" y="34"/>
                  <a:pt x="156" y="30"/>
                  <a:pt x="157" y="26"/>
                </a:cubicBezTo>
                <a:cubicBezTo>
                  <a:pt x="159" y="18"/>
                  <a:pt x="160" y="9"/>
                  <a:pt x="160" y="0"/>
                </a:cubicBezTo>
                <a:cubicBezTo>
                  <a:pt x="139" y="23"/>
                  <a:pt x="110" y="42"/>
                  <a:pt x="82" y="53"/>
                </a:cubicBezTo>
                <a:cubicBezTo>
                  <a:pt x="59" y="62"/>
                  <a:pt x="26" y="76"/>
                  <a:pt x="0" y="68"/>
                </a:cubicBezTo>
                <a:cubicBezTo>
                  <a:pt x="2" y="71"/>
                  <a:pt x="4" y="74"/>
                  <a:pt x="6" y="76"/>
                </a:cubicBezTo>
                <a:cubicBezTo>
                  <a:pt x="17" y="88"/>
                  <a:pt x="30" y="98"/>
                  <a:pt x="46" y="102"/>
                </a:cubicBezTo>
                <a:cubicBezTo>
                  <a:pt x="49" y="103"/>
                  <a:pt x="53" y="104"/>
                  <a:pt x="56" y="104"/>
                </a:cubicBezTo>
                <a:cubicBezTo>
                  <a:pt x="59" y="81"/>
                  <a:pt x="75" y="62"/>
                  <a:pt x="94" y="49"/>
                </a:cubicBezTo>
                <a:close/>
              </a:path>
            </a:pathLst>
          </a:custGeom>
          <a:solidFill>
            <a:srgbClr val="CE577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42"/>
          <p:cNvSpPr/>
          <p:nvPr/>
        </p:nvSpPr>
        <p:spPr>
          <a:xfrm>
            <a:off x="7972560" y="4673520"/>
            <a:ext cx="3780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8" y="4"/>
                </a:moveTo>
                <a:cubicBezTo>
                  <a:pt x="8" y="3"/>
                  <a:pt x="9" y="1"/>
                  <a:pt x="9" y="0"/>
                </a:cubicBezTo>
                <a:cubicBezTo>
                  <a:pt x="6" y="1"/>
                  <a:pt x="3" y="2"/>
                  <a:pt x="0" y="4"/>
                </a:cubicBezTo>
                <a:cubicBezTo>
                  <a:pt x="3" y="5"/>
                  <a:pt x="5" y="6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CustomShape 43"/>
          <p:cNvSpPr/>
          <p:nvPr/>
        </p:nvSpPr>
        <p:spPr>
          <a:xfrm>
            <a:off x="8231040" y="4911840"/>
            <a:ext cx="79560" cy="215640"/>
          </a:xfrm>
          <a:custGeom>
            <a:avLst/>
            <a:gdLst/>
            <a:ahLst/>
            <a:cxnLst/>
            <a:rect l="l" t="t" r="r" b="b"/>
            <a:pathLst>
              <a:path w="19" h="51">
                <a:moveTo>
                  <a:pt x="5" y="7"/>
                </a:moveTo>
                <a:cubicBezTo>
                  <a:pt x="7" y="13"/>
                  <a:pt x="7" y="20"/>
                  <a:pt x="6" y="26"/>
                </a:cubicBezTo>
                <a:cubicBezTo>
                  <a:pt x="5" y="32"/>
                  <a:pt x="4" y="38"/>
                  <a:pt x="0" y="44"/>
                </a:cubicBezTo>
                <a:cubicBezTo>
                  <a:pt x="13" y="51"/>
                  <a:pt x="19" y="32"/>
                  <a:pt x="17" y="22"/>
                </a:cubicBezTo>
                <a:cubicBezTo>
                  <a:pt x="16" y="17"/>
                  <a:pt x="12" y="0"/>
                  <a:pt x="5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CustomShape 44"/>
          <p:cNvSpPr/>
          <p:nvPr/>
        </p:nvSpPr>
        <p:spPr>
          <a:xfrm>
            <a:off x="8129520" y="4898880"/>
            <a:ext cx="101520" cy="216000"/>
          </a:xfrm>
          <a:custGeom>
            <a:avLst/>
            <a:gdLst/>
            <a:ahLst/>
            <a:cxnLst/>
            <a:rect l="l" t="t" r="r" b="b"/>
            <a:pathLst>
              <a:path w="24" h="51">
                <a:moveTo>
                  <a:pt x="14" y="8"/>
                </a:moveTo>
                <a:cubicBezTo>
                  <a:pt x="13" y="9"/>
                  <a:pt x="13" y="9"/>
                  <a:pt x="13" y="9"/>
                </a:cubicBezTo>
                <a:cubicBezTo>
                  <a:pt x="14" y="12"/>
                  <a:pt x="14" y="16"/>
                  <a:pt x="13" y="20"/>
                </a:cubicBezTo>
                <a:cubicBezTo>
                  <a:pt x="12" y="28"/>
                  <a:pt x="7" y="40"/>
                  <a:pt x="0" y="48"/>
                </a:cubicBezTo>
                <a:cubicBezTo>
                  <a:pt x="3" y="50"/>
                  <a:pt x="6" y="51"/>
                  <a:pt x="10" y="49"/>
                </a:cubicBezTo>
                <a:cubicBezTo>
                  <a:pt x="13" y="48"/>
                  <a:pt x="16" y="46"/>
                  <a:pt x="18" y="43"/>
                </a:cubicBezTo>
                <a:cubicBezTo>
                  <a:pt x="21" y="38"/>
                  <a:pt x="23" y="33"/>
                  <a:pt x="23" y="27"/>
                </a:cubicBezTo>
                <a:cubicBezTo>
                  <a:pt x="24" y="22"/>
                  <a:pt x="23" y="0"/>
                  <a:pt x="14" y="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CustomShape 45"/>
          <p:cNvSpPr/>
          <p:nvPr/>
        </p:nvSpPr>
        <p:spPr>
          <a:xfrm>
            <a:off x="7666200" y="4067280"/>
            <a:ext cx="182520" cy="933480"/>
          </a:xfrm>
          <a:custGeom>
            <a:avLst/>
            <a:gdLst/>
            <a:ahLst/>
            <a:cxnLst/>
            <a:rect l="l" t="t" r="r" b="b"/>
            <a:pathLst>
              <a:path w="43" h="220">
                <a:moveTo>
                  <a:pt x="43" y="2"/>
                </a:moveTo>
                <a:cubicBezTo>
                  <a:pt x="34" y="2"/>
                  <a:pt x="24" y="1"/>
                  <a:pt x="15" y="0"/>
                </a:cubicBezTo>
                <a:cubicBezTo>
                  <a:pt x="6" y="70"/>
                  <a:pt x="0" y="141"/>
                  <a:pt x="0" y="211"/>
                </a:cubicBezTo>
                <a:cubicBezTo>
                  <a:pt x="7" y="215"/>
                  <a:pt x="13" y="218"/>
                  <a:pt x="20" y="220"/>
                </a:cubicBezTo>
                <a:cubicBezTo>
                  <a:pt x="19" y="187"/>
                  <a:pt x="21" y="153"/>
                  <a:pt x="24" y="120"/>
                </a:cubicBezTo>
                <a:cubicBezTo>
                  <a:pt x="27" y="81"/>
                  <a:pt x="31" y="41"/>
                  <a:pt x="43" y="4"/>
                </a:cubicBezTo>
                <a:lnTo>
                  <a:pt x="4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CustomShape 46"/>
          <p:cNvSpPr/>
          <p:nvPr/>
        </p:nvSpPr>
        <p:spPr>
          <a:xfrm>
            <a:off x="7666200" y="4424400"/>
            <a:ext cx="93600" cy="5763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65"/>
                </a:moveTo>
                <a:cubicBezTo>
                  <a:pt x="20" y="68"/>
                  <a:pt x="18" y="72"/>
                  <a:pt x="16" y="75"/>
                </a:cubicBezTo>
                <a:cubicBezTo>
                  <a:pt x="16" y="70"/>
                  <a:pt x="16" y="66"/>
                  <a:pt x="16" y="62"/>
                </a:cubicBezTo>
                <a:cubicBezTo>
                  <a:pt x="16" y="42"/>
                  <a:pt x="16" y="22"/>
                  <a:pt x="16" y="2"/>
                </a:cubicBezTo>
                <a:cubicBezTo>
                  <a:pt x="16" y="0"/>
                  <a:pt x="13" y="0"/>
                  <a:pt x="13" y="2"/>
                </a:cubicBezTo>
                <a:cubicBezTo>
                  <a:pt x="12" y="22"/>
                  <a:pt x="11" y="42"/>
                  <a:pt x="10" y="62"/>
                </a:cubicBezTo>
                <a:cubicBezTo>
                  <a:pt x="10" y="70"/>
                  <a:pt x="9" y="77"/>
                  <a:pt x="9" y="85"/>
                </a:cubicBezTo>
                <a:cubicBezTo>
                  <a:pt x="8" y="87"/>
                  <a:pt x="7" y="90"/>
                  <a:pt x="6" y="93"/>
                </a:cubicBezTo>
                <a:cubicBezTo>
                  <a:pt x="5" y="95"/>
                  <a:pt x="2" y="94"/>
                  <a:pt x="1" y="92"/>
                </a:cubicBezTo>
                <a:cubicBezTo>
                  <a:pt x="0" y="104"/>
                  <a:pt x="0" y="116"/>
                  <a:pt x="0" y="127"/>
                </a:cubicBezTo>
                <a:cubicBezTo>
                  <a:pt x="7" y="131"/>
                  <a:pt x="13" y="134"/>
                  <a:pt x="20" y="136"/>
                </a:cubicBezTo>
                <a:cubicBezTo>
                  <a:pt x="19" y="113"/>
                  <a:pt x="20" y="89"/>
                  <a:pt x="22" y="6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47"/>
          <p:cNvSpPr/>
          <p:nvPr/>
        </p:nvSpPr>
        <p:spPr>
          <a:xfrm>
            <a:off x="8031240" y="4890960"/>
            <a:ext cx="131760" cy="236520"/>
          </a:xfrm>
          <a:custGeom>
            <a:avLst/>
            <a:gdLst/>
            <a:ahLst/>
            <a:cxnLst/>
            <a:rect l="l" t="t" r="r" b="b"/>
            <a:pathLst>
              <a:path w="31" h="56">
                <a:moveTo>
                  <a:pt x="9" y="19"/>
                </a:moveTo>
                <a:cubicBezTo>
                  <a:pt x="7" y="23"/>
                  <a:pt x="5" y="26"/>
                  <a:pt x="3" y="30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7"/>
                  <a:pt x="2" y="37"/>
                  <a:pt x="2" y="37"/>
                </a:cubicBezTo>
                <a:cubicBezTo>
                  <a:pt x="0" y="43"/>
                  <a:pt x="2" y="56"/>
                  <a:pt x="11" y="51"/>
                </a:cubicBezTo>
                <a:cubicBezTo>
                  <a:pt x="15" y="48"/>
                  <a:pt x="18" y="45"/>
                  <a:pt x="21" y="41"/>
                </a:cubicBezTo>
                <a:cubicBezTo>
                  <a:pt x="26" y="34"/>
                  <a:pt x="31" y="25"/>
                  <a:pt x="30" y="16"/>
                </a:cubicBezTo>
                <a:cubicBezTo>
                  <a:pt x="30" y="0"/>
                  <a:pt x="14" y="13"/>
                  <a:pt x="9" y="19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48"/>
          <p:cNvSpPr/>
          <p:nvPr/>
        </p:nvSpPr>
        <p:spPr>
          <a:xfrm>
            <a:off x="8325000" y="4946760"/>
            <a:ext cx="58680" cy="129960"/>
          </a:xfrm>
          <a:custGeom>
            <a:avLst/>
            <a:gdLst/>
            <a:ahLst/>
            <a:cxnLst/>
            <a:rect l="l" t="t" r="r" b="b"/>
            <a:pathLst>
              <a:path w="14" h="31">
                <a:moveTo>
                  <a:pt x="14" y="10"/>
                </a:moveTo>
                <a:cubicBezTo>
                  <a:pt x="13" y="8"/>
                  <a:pt x="11" y="2"/>
                  <a:pt x="8" y="1"/>
                </a:cubicBezTo>
                <a:cubicBezTo>
                  <a:pt x="5" y="0"/>
                  <a:pt x="2" y="2"/>
                  <a:pt x="0" y="4"/>
                </a:cubicBezTo>
                <a:cubicBezTo>
                  <a:pt x="1" y="7"/>
                  <a:pt x="2" y="10"/>
                  <a:pt x="3" y="13"/>
                </a:cubicBezTo>
                <a:cubicBezTo>
                  <a:pt x="3" y="19"/>
                  <a:pt x="3" y="26"/>
                  <a:pt x="1" y="31"/>
                </a:cubicBezTo>
                <a:cubicBezTo>
                  <a:pt x="7" y="31"/>
                  <a:pt x="11" y="30"/>
                  <a:pt x="13" y="24"/>
                </a:cubicBezTo>
                <a:cubicBezTo>
                  <a:pt x="14" y="22"/>
                  <a:pt x="14" y="20"/>
                  <a:pt x="14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49"/>
          <p:cNvSpPr/>
          <p:nvPr/>
        </p:nvSpPr>
        <p:spPr>
          <a:xfrm>
            <a:off x="7886880" y="6012000"/>
            <a:ext cx="136440" cy="253800"/>
          </a:xfrm>
          <a:custGeom>
            <a:avLst/>
            <a:gdLst/>
            <a:ahLst/>
            <a:cxnLst/>
            <a:rect l="l" t="t" r="r" b="b"/>
            <a:pathLst>
              <a:path w="32" h="60">
                <a:moveTo>
                  <a:pt x="8" y="0"/>
                </a:moveTo>
                <a:cubicBezTo>
                  <a:pt x="9" y="3"/>
                  <a:pt x="9" y="6"/>
                  <a:pt x="9" y="9"/>
                </a:cubicBezTo>
                <a:cubicBezTo>
                  <a:pt x="8" y="14"/>
                  <a:pt x="6" y="23"/>
                  <a:pt x="0" y="24"/>
                </a:cubicBezTo>
                <a:cubicBezTo>
                  <a:pt x="7" y="36"/>
                  <a:pt x="13" y="49"/>
                  <a:pt x="11" y="60"/>
                </a:cubicBezTo>
                <a:cubicBezTo>
                  <a:pt x="14" y="59"/>
                  <a:pt x="17" y="57"/>
                  <a:pt x="19" y="55"/>
                </a:cubicBezTo>
                <a:cubicBezTo>
                  <a:pt x="24" y="50"/>
                  <a:pt x="28" y="45"/>
                  <a:pt x="32" y="39"/>
                </a:cubicBezTo>
                <a:cubicBezTo>
                  <a:pt x="27" y="31"/>
                  <a:pt x="23" y="22"/>
                  <a:pt x="18" y="14"/>
                </a:cubicBezTo>
                <a:cubicBezTo>
                  <a:pt x="15" y="9"/>
                  <a:pt x="12" y="5"/>
                  <a:pt x="8" y="0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50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51"/>
          <p:cNvSpPr/>
          <p:nvPr/>
        </p:nvSpPr>
        <p:spPr>
          <a:xfrm>
            <a:off x="7924680" y="4840200"/>
            <a:ext cx="2808360" cy="1306440"/>
          </a:xfrm>
          <a:custGeom>
            <a:avLst/>
            <a:gdLst/>
            <a:ahLst/>
            <a:cxnLst/>
            <a:rect l="l" t="t" r="r" b="b"/>
            <a:pathLst>
              <a:path w="662" h="308">
                <a:moveTo>
                  <a:pt x="652" y="80"/>
                </a:moveTo>
                <a:cubicBezTo>
                  <a:pt x="649" y="74"/>
                  <a:pt x="646" y="69"/>
                  <a:pt x="644" y="64"/>
                </a:cubicBezTo>
                <a:cubicBezTo>
                  <a:pt x="644" y="64"/>
                  <a:pt x="643" y="65"/>
                  <a:pt x="643" y="65"/>
                </a:cubicBezTo>
                <a:cubicBezTo>
                  <a:pt x="634" y="75"/>
                  <a:pt x="625" y="84"/>
                  <a:pt x="615" y="92"/>
                </a:cubicBezTo>
                <a:cubicBezTo>
                  <a:pt x="601" y="103"/>
                  <a:pt x="584" y="112"/>
                  <a:pt x="565" y="106"/>
                </a:cubicBezTo>
                <a:cubicBezTo>
                  <a:pt x="545" y="100"/>
                  <a:pt x="530" y="73"/>
                  <a:pt x="522" y="55"/>
                </a:cubicBezTo>
                <a:cubicBezTo>
                  <a:pt x="513" y="37"/>
                  <a:pt x="506" y="19"/>
                  <a:pt x="499" y="0"/>
                </a:cubicBezTo>
                <a:cubicBezTo>
                  <a:pt x="490" y="3"/>
                  <a:pt x="480" y="4"/>
                  <a:pt x="471" y="6"/>
                </a:cubicBezTo>
                <a:cubicBezTo>
                  <a:pt x="441" y="10"/>
                  <a:pt x="411" y="17"/>
                  <a:pt x="381" y="22"/>
                </a:cubicBezTo>
                <a:cubicBezTo>
                  <a:pt x="365" y="24"/>
                  <a:pt x="350" y="26"/>
                  <a:pt x="335" y="27"/>
                </a:cubicBezTo>
                <a:cubicBezTo>
                  <a:pt x="335" y="30"/>
                  <a:pt x="335" y="33"/>
                  <a:pt x="335" y="36"/>
                </a:cubicBezTo>
                <a:cubicBezTo>
                  <a:pt x="336" y="39"/>
                  <a:pt x="337" y="44"/>
                  <a:pt x="336" y="47"/>
                </a:cubicBezTo>
                <a:cubicBezTo>
                  <a:pt x="335" y="49"/>
                  <a:pt x="333" y="49"/>
                  <a:pt x="332" y="48"/>
                </a:cubicBezTo>
                <a:cubicBezTo>
                  <a:pt x="329" y="44"/>
                  <a:pt x="329" y="38"/>
                  <a:pt x="329" y="34"/>
                </a:cubicBezTo>
                <a:cubicBezTo>
                  <a:pt x="329" y="32"/>
                  <a:pt x="329" y="30"/>
                  <a:pt x="330" y="27"/>
                </a:cubicBezTo>
                <a:cubicBezTo>
                  <a:pt x="322" y="28"/>
                  <a:pt x="315" y="28"/>
                  <a:pt x="307" y="29"/>
                </a:cubicBezTo>
                <a:cubicBezTo>
                  <a:pt x="308" y="37"/>
                  <a:pt x="307" y="47"/>
                  <a:pt x="311" y="53"/>
                </a:cubicBezTo>
                <a:cubicBezTo>
                  <a:pt x="317" y="61"/>
                  <a:pt x="331" y="55"/>
                  <a:pt x="339" y="55"/>
                </a:cubicBezTo>
                <a:cubicBezTo>
                  <a:pt x="342" y="55"/>
                  <a:pt x="342" y="59"/>
                  <a:pt x="340" y="60"/>
                </a:cubicBezTo>
                <a:cubicBezTo>
                  <a:pt x="331" y="64"/>
                  <a:pt x="314" y="66"/>
                  <a:pt x="307" y="57"/>
                </a:cubicBezTo>
                <a:cubicBezTo>
                  <a:pt x="302" y="50"/>
                  <a:pt x="302" y="38"/>
                  <a:pt x="303" y="29"/>
                </a:cubicBezTo>
                <a:cubicBezTo>
                  <a:pt x="280" y="29"/>
                  <a:pt x="257" y="28"/>
                  <a:pt x="235" y="25"/>
                </a:cubicBezTo>
                <a:cubicBezTo>
                  <a:pt x="218" y="23"/>
                  <a:pt x="197" y="21"/>
                  <a:pt x="179" y="14"/>
                </a:cubicBezTo>
                <a:cubicBezTo>
                  <a:pt x="171" y="20"/>
                  <a:pt x="163" y="27"/>
                  <a:pt x="156" y="34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9"/>
                  <a:pt x="135" y="57"/>
                  <a:pt x="128" y="65"/>
                </a:cubicBezTo>
                <a:cubicBezTo>
                  <a:pt x="111" y="87"/>
                  <a:pt x="94" y="109"/>
                  <a:pt x="78" y="131"/>
                </a:cubicBezTo>
                <a:cubicBezTo>
                  <a:pt x="60" y="155"/>
                  <a:pt x="45" y="179"/>
                  <a:pt x="30" y="204"/>
                </a:cubicBezTo>
                <a:cubicBezTo>
                  <a:pt x="18" y="225"/>
                  <a:pt x="6" y="245"/>
                  <a:pt x="0" y="268"/>
                </a:cubicBezTo>
                <a:cubicBezTo>
                  <a:pt x="7" y="275"/>
                  <a:pt x="12" y="282"/>
                  <a:pt x="17" y="290"/>
                </a:cubicBezTo>
                <a:cubicBezTo>
                  <a:pt x="20" y="295"/>
                  <a:pt x="24" y="302"/>
                  <a:pt x="27" y="308"/>
                </a:cubicBezTo>
                <a:cubicBezTo>
                  <a:pt x="31" y="301"/>
                  <a:pt x="34" y="294"/>
                  <a:pt x="38" y="287"/>
                </a:cubicBezTo>
                <a:cubicBezTo>
                  <a:pt x="55" y="256"/>
                  <a:pt x="73" y="225"/>
                  <a:pt x="97" y="198"/>
                </a:cubicBezTo>
                <a:cubicBezTo>
                  <a:pt x="122" y="169"/>
                  <a:pt x="152" y="144"/>
                  <a:pt x="183" y="122"/>
                </a:cubicBezTo>
                <a:cubicBezTo>
                  <a:pt x="196" y="113"/>
                  <a:pt x="210" y="103"/>
                  <a:pt x="224" y="95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3" y="79"/>
                  <a:pt x="301" y="78"/>
                  <a:pt x="319" y="77"/>
                </a:cubicBezTo>
                <a:cubicBezTo>
                  <a:pt x="357" y="75"/>
                  <a:pt x="393" y="78"/>
                  <a:pt x="430" y="83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44" y="91"/>
                  <a:pt x="444" y="91"/>
                  <a:pt x="444" y="91"/>
                </a:cubicBezTo>
                <a:cubicBezTo>
                  <a:pt x="455" y="104"/>
                  <a:pt x="469" y="116"/>
                  <a:pt x="482" y="126"/>
                </a:cubicBezTo>
                <a:cubicBezTo>
                  <a:pt x="502" y="141"/>
                  <a:pt x="523" y="161"/>
                  <a:pt x="547" y="167"/>
                </a:cubicBezTo>
                <a:cubicBezTo>
                  <a:pt x="597" y="181"/>
                  <a:pt x="630" y="135"/>
                  <a:pt x="662" y="102"/>
                </a:cubicBezTo>
                <a:cubicBezTo>
                  <a:pt x="660" y="99"/>
                  <a:pt x="658" y="95"/>
                  <a:pt x="657" y="91"/>
                </a:cubicBezTo>
                <a:cubicBezTo>
                  <a:pt x="655" y="87"/>
                  <a:pt x="653" y="83"/>
                  <a:pt x="652" y="8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52"/>
          <p:cNvSpPr/>
          <p:nvPr/>
        </p:nvSpPr>
        <p:spPr>
          <a:xfrm>
            <a:off x="9228240" y="4840200"/>
            <a:ext cx="839520" cy="216000"/>
          </a:xfrm>
          <a:custGeom>
            <a:avLst/>
            <a:gdLst/>
            <a:ahLst/>
            <a:cxnLst/>
            <a:rect l="l" t="t" r="r" b="b"/>
            <a:pathLst>
              <a:path w="198" h="51">
                <a:moveTo>
                  <a:pt x="61" y="48"/>
                </a:moveTo>
                <a:cubicBezTo>
                  <a:pt x="94" y="43"/>
                  <a:pt x="133" y="38"/>
                  <a:pt x="164" y="22"/>
                </a:cubicBezTo>
                <a:cubicBezTo>
                  <a:pt x="172" y="18"/>
                  <a:pt x="184" y="9"/>
                  <a:pt x="194" y="13"/>
                </a:cubicBezTo>
                <a:cubicBezTo>
                  <a:pt x="195" y="13"/>
                  <a:pt x="196" y="14"/>
                  <a:pt x="198" y="15"/>
                </a:cubicBezTo>
                <a:cubicBezTo>
                  <a:pt x="196" y="10"/>
                  <a:pt x="194" y="5"/>
                  <a:pt x="192" y="0"/>
                </a:cubicBezTo>
                <a:cubicBezTo>
                  <a:pt x="183" y="3"/>
                  <a:pt x="173" y="4"/>
                  <a:pt x="164" y="6"/>
                </a:cubicBezTo>
                <a:cubicBezTo>
                  <a:pt x="134" y="10"/>
                  <a:pt x="104" y="17"/>
                  <a:pt x="74" y="22"/>
                </a:cubicBezTo>
                <a:cubicBezTo>
                  <a:pt x="58" y="24"/>
                  <a:pt x="43" y="26"/>
                  <a:pt x="28" y="27"/>
                </a:cubicBezTo>
                <a:cubicBezTo>
                  <a:pt x="28" y="30"/>
                  <a:pt x="28" y="33"/>
                  <a:pt x="28" y="36"/>
                </a:cubicBezTo>
                <a:cubicBezTo>
                  <a:pt x="29" y="39"/>
                  <a:pt x="30" y="44"/>
                  <a:pt x="29" y="47"/>
                </a:cubicBezTo>
                <a:cubicBezTo>
                  <a:pt x="28" y="49"/>
                  <a:pt x="26" y="49"/>
                  <a:pt x="25" y="48"/>
                </a:cubicBezTo>
                <a:cubicBezTo>
                  <a:pt x="22" y="44"/>
                  <a:pt x="22" y="38"/>
                  <a:pt x="22" y="34"/>
                </a:cubicBezTo>
                <a:cubicBezTo>
                  <a:pt x="22" y="32"/>
                  <a:pt x="22" y="30"/>
                  <a:pt x="23" y="27"/>
                </a:cubicBezTo>
                <a:cubicBezTo>
                  <a:pt x="15" y="28"/>
                  <a:pt x="8" y="28"/>
                  <a:pt x="0" y="29"/>
                </a:cubicBezTo>
                <a:cubicBezTo>
                  <a:pt x="1" y="36"/>
                  <a:pt x="0" y="44"/>
                  <a:pt x="3" y="51"/>
                </a:cubicBezTo>
                <a:cubicBezTo>
                  <a:pt x="22" y="51"/>
                  <a:pt x="42" y="50"/>
                  <a:pt x="61" y="48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53"/>
          <p:cNvSpPr/>
          <p:nvPr/>
        </p:nvSpPr>
        <p:spPr>
          <a:xfrm>
            <a:off x="9266400" y="5076720"/>
            <a:ext cx="53640" cy="9720"/>
          </a:xfrm>
          <a:custGeom>
            <a:avLst/>
            <a:gdLst/>
            <a:ahLst/>
            <a:cxnLst/>
            <a:rect l="l" t="t" r="r" b="b"/>
            <a:pathLst>
              <a:path w="13" h="2">
                <a:moveTo>
                  <a:pt x="13" y="0"/>
                </a:moveTo>
                <a:cubicBezTo>
                  <a:pt x="9" y="1"/>
                  <a:pt x="4" y="1"/>
                  <a:pt x="0" y="1"/>
                </a:cubicBezTo>
                <a:cubicBezTo>
                  <a:pt x="4" y="2"/>
                  <a:pt x="9" y="1"/>
                  <a:pt x="1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54"/>
          <p:cNvSpPr/>
          <p:nvPr/>
        </p:nvSpPr>
        <p:spPr>
          <a:xfrm>
            <a:off x="8764560" y="4919760"/>
            <a:ext cx="450720" cy="131760"/>
          </a:xfrm>
          <a:custGeom>
            <a:avLst/>
            <a:gdLst/>
            <a:ahLst/>
            <a:cxnLst/>
            <a:rect l="l" t="t" r="r" b="b"/>
            <a:pathLst>
              <a:path w="106" h="31">
                <a:moveTo>
                  <a:pt x="106" y="31"/>
                </a:moveTo>
                <a:cubicBezTo>
                  <a:pt x="104" y="25"/>
                  <a:pt x="104" y="16"/>
                  <a:pt x="105" y="10"/>
                </a:cubicBezTo>
                <a:cubicBezTo>
                  <a:pt x="82" y="10"/>
                  <a:pt x="59" y="9"/>
                  <a:pt x="37" y="6"/>
                </a:cubicBezTo>
                <a:cubicBezTo>
                  <a:pt x="26" y="4"/>
                  <a:pt x="13" y="3"/>
                  <a:pt x="0" y="0"/>
                </a:cubicBezTo>
                <a:cubicBezTo>
                  <a:pt x="31" y="21"/>
                  <a:pt x="68" y="30"/>
                  <a:pt x="106" y="31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55"/>
          <p:cNvSpPr/>
          <p:nvPr/>
        </p:nvSpPr>
        <p:spPr>
          <a:xfrm>
            <a:off x="10017000" y="5111640"/>
            <a:ext cx="716040" cy="497160"/>
          </a:xfrm>
          <a:custGeom>
            <a:avLst/>
            <a:gdLst/>
            <a:ahLst/>
            <a:cxnLst/>
            <a:rect l="l" t="t" r="r" b="b"/>
            <a:pathLst>
              <a:path w="169" h="117">
                <a:moveTo>
                  <a:pt x="164" y="27"/>
                </a:moveTo>
                <a:cubicBezTo>
                  <a:pt x="162" y="23"/>
                  <a:pt x="160" y="19"/>
                  <a:pt x="159" y="16"/>
                </a:cubicBezTo>
                <a:cubicBezTo>
                  <a:pt x="156" y="10"/>
                  <a:pt x="153" y="5"/>
                  <a:pt x="151" y="0"/>
                </a:cubicBezTo>
                <a:cubicBezTo>
                  <a:pt x="151" y="0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56" y="12"/>
                  <a:pt x="158" y="25"/>
                  <a:pt x="150" y="38"/>
                </a:cubicBezTo>
                <a:cubicBezTo>
                  <a:pt x="139" y="56"/>
                  <a:pt x="118" y="68"/>
                  <a:pt x="98" y="76"/>
                </a:cubicBezTo>
                <a:cubicBezTo>
                  <a:pt x="73" y="86"/>
                  <a:pt x="48" y="86"/>
                  <a:pt x="22" y="78"/>
                </a:cubicBezTo>
                <a:cubicBezTo>
                  <a:pt x="14" y="76"/>
                  <a:pt x="7" y="74"/>
                  <a:pt x="0" y="71"/>
                </a:cubicBezTo>
                <a:cubicBezTo>
                  <a:pt x="16" y="84"/>
                  <a:pt x="34" y="98"/>
                  <a:pt x="54" y="103"/>
                </a:cubicBezTo>
                <a:cubicBezTo>
                  <a:pt x="104" y="117"/>
                  <a:pt x="137" y="71"/>
                  <a:pt x="169" y="38"/>
                </a:cubicBezTo>
                <a:cubicBezTo>
                  <a:pt x="167" y="35"/>
                  <a:pt x="165" y="31"/>
                  <a:pt x="164" y="27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56"/>
          <p:cNvSpPr/>
          <p:nvPr/>
        </p:nvSpPr>
        <p:spPr>
          <a:xfrm>
            <a:off x="7980480" y="5106960"/>
            <a:ext cx="1701720" cy="1039680"/>
          </a:xfrm>
          <a:custGeom>
            <a:avLst/>
            <a:gdLst/>
            <a:ahLst/>
            <a:cxnLst/>
            <a:rect l="l" t="t" r="r" b="b"/>
            <a:pathLst>
              <a:path w="401" h="245">
                <a:moveTo>
                  <a:pt x="308" y="3"/>
                </a:moveTo>
                <a:cubicBezTo>
                  <a:pt x="266" y="1"/>
                  <a:pt x="222" y="0"/>
                  <a:pt x="183" y="18"/>
                </a:cubicBezTo>
                <a:cubicBezTo>
                  <a:pt x="184" y="19"/>
                  <a:pt x="185" y="21"/>
                  <a:pt x="187" y="22"/>
                </a:cubicBezTo>
                <a:cubicBezTo>
                  <a:pt x="188" y="23"/>
                  <a:pt x="188" y="25"/>
                  <a:pt x="186" y="26"/>
                </a:cubicBezTo>
                <a:cubicBezTo>
                  <a:pt x="151" y="50"/>
                  <a:pt x="120" y="77"/>
                  <a:pt x="93" y="108"/>
                </a:cubicBezTo>
                <a:cubicBezTo>
                  <a:pt x="75" y="128"/>
                  <a:pt x="62" y="148"/>
                  <a:pt x="49" y="171"/>
                </a:cubicBezTo>
                <a:cubicBezTo>
                  <a:pt x="38" y="191"/>
                  <a:pt x="21" y="217"/>
                  <a:pt x="0" y="221"/>
                </a:cubicBezTo>
                <a:cubicBezTo>
                  <a:pt x="1" y="223"/>
                  <a:pt x="2" y="225"/>
                  <a:pt x="4" y="227"/>
                </a:cubicBezTo>
                <a:cubicBezTo>
                  <a:pt x="7" y="232"/>
                  <a:pt x="11" y="239"/>
                  <a:pt x="14" y="245"/>
                </a:cubicBezTo>
                <a:cubicBezTo>
                  <a:pt x="18" y="238"/>
                  <a:pt x="21" y="231"/>
                  <a:pt x="25" y="224"/>
                </a:cubicBezTo>
                <a:cubicBezTo>
                  <a:pt x="42" y="193"/>
                  <a:pt x="60" y="162"/>
                  <a:pt x="84" y="135"/>
                </a:cubicBezTo>
                <a:cubicBezTo>
                  <a:pt x="109" y="106"/>
                  <a:pt x="139" y="81"/>
                  <a:pt x="170" y="59"/>
                </a:cubicBezTo>
                <a:cubicBezTo>
                  <a:pt x="183" y="50"/>
                  <a:pt x="197" y="40"/>
                  <a:pt x="211" y="32"/>
                </a:cubicBezTo>
                <a:cubicBezTo>
                  <a:pt x="232" y="20"/>
                  <a:pt x="232" y="20"/>
                  <a:pt x="232" y="20"/>
                </a:cubicBezTo>
                <a:cubicBezTo>
                  <a:pt x="251" y="18"/>
                  <a:pt x="251" y="18"/>
                  <a:pt x="251" y="18"/>
                </a:cubicBezTo>
                <a:cubicBezTo>
                  <a:pt x="270" y="16"/>
                  <a:pt x="288" y="15"/>
                  <a:pt x="306" y="14"/>
                </a:cubicBezTo>
                <a:cubicBezTo>
                  <a:pt x="338" y="13"/>
                  <a:pt x="370" y="14"/>
                  <a:pt x="401" y="18"/>
                </a:cubicBezTo>
                <a:cubicBezTo>
                  <a:pt x="372" y="6"/>
                  <a:pt x="338" y="5"/>
                  <a:pt x="308" y="3"/>
                </a:cubicBezTo>
                <a:close/>
              </a:path>
            </a:pathLst>
          </a:custGeom>
          <a:solidFill>
            <a:srgbClr val="2232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57"/>
          <p:cNvSpPr/>
          <p:nvPr/>
        </p:nvSpPr>
        <p:spPr>
          <a:xfrm>
            <a:off x="7666200" y="5900760"/>
            <a:ext cx="242640" cy="365040"/>
          </a:xfrm>
          <a:custGeom>
            <a:avLst/>
            <a:gdLst/>
            <a:ahLst/>
            <a:cxnLst/>
            <a:rect l="l" t="t" r="r" b="b"/>
            <a:pathLst>
              <a:path w="57" h="86">
                <a:moveTo>
                  <a:pt x="0" y="12"/>
                </a:moveTo>
                <a:cubicBezTo>
                  <a:pt x="1" y="14"/>
                  <a:pt x="1" y="16"/>
                  <a:pt x="3" y="19"/>
                </a:cubicBezTo>
                <a:cubicBezTo>
                  <a:pt x="6" y="25"/>
                  <a:pt x="10" y="30"/>
                  <a:pt x="14" y="36"/>
                </a:cubicBezTo>
                <a:cubicBezTo>
                  <a:pt x="28" y="53"/>
                  <a:pt x="43" y="69"/>
                  <a:pt x="57" y="86"/>
                </a:cubicBezTo>
                <a:cubicBezTo>
                  <a:pt x="57" y="69"/>
                  <a:pt x="45" y="53"/>
                  <a:pt x="36" y="40"/>
                </a:cubicBezTo>
                <a:cubicBezTo>
                  <a:pt x="32" y="34"/>
                  <a:pt x="9" y="0"/>
                  <a:pt x="0" y="1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58"/>
          <p:cNvSpPr/>
          <p:nvPr/>
        </p:nvSpPr>
        <p:spPr>
          <a:xfrm>
            <a:off x="7780320" y="4084560"/>
            <a:ext cx="879480" cy="938160"/>
          </a:xfrm>
          <a:custGeom>
            <a:avLst/>
            <a:gdLst/>
            <a:ahLst/>
            <a:cxnLst/>
            <a:rect l="l" t="t" r="r" b="b"/>
            <a:pathLst>
              <a:path w="207" h="221">
                <a:moveTo>
                  <a:pt x="207" y="190"/>
                </a:moveTo>
                <a:cubicBezTo>
                  <a:pt x="206" y="190"/>
                  <a:pt x="206" y="190"/>
                  <a:pt x="205" y="189"/>
                </a:cubicBezTo>
                <a:cubicBezTo>
                  <a:pt x="205" y="190"/>
                  <a:pt x="205" y="190"/>
                  <a:pt x="204" y="190"/>
                </a:cubicBezTo>
                <a:cubicBezTo>
                  <a:pt x="187" y="193"/>
                  <a:pt x="169" y="192"/>
                  <a:pt x="151" y="192"/>
                </a:cubicBezTo>
                <a:cubicBezTo>
                  <a:pt x="131" y="191"/>
                  <a:pt x="111" y="191"/>
                  <a:pt x="92" y="190"/>
                </a:cubicBezTo>
                <a:cubicBezTo>
                  <a:pt x="90" y="190"/>
                  <a:pt x="88" y="190"/>
                  <a:pt x="88" y="187"/>
                </a:cubicBezTo>
                <a:cubicBezTo>
                  <a:pt x="90" y="161"/>
                  <a:pt x="93" y="136"/>
                  <a:pt x="93" y="110"/>
                </a:cubicBezTo>
                <a:cubicBezTo>
                  <a:pt x="94" y="85"/>
                  <a:pt x="93" y="61"/>
                  <a:pt x="96" y="36"/>
                </a:cubicBezTo>
                <a:cubicBezTo>
                  <a:pt x="96" y="35"/>
                  <a:pt x="97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114" y="33"/>
                  <a:pt x="131" y="34"/>
                  <a:pt x="147" y="33"/>
                </a:cubicBezTo>
                <a:cubicBezTo>
                  <a:pt x="160" y="33"/>
                  <a:pt x="173" y="32"/>
                  <a:pt x="187" y="32"/>
                </a:cubicBezTo>
                <a:cubicBezTo>
                  <a:pt x="185" y="26"/>
                  <a:pt x="184" y="20"/>
                  <a:pt x="183" y="14"/>
                </a:cubicBezTo>
                <a:cubicBezTo>
                  <a:pt x="152" y="10"/>
                  <a:pt x="121" y="10"/>
                  <a:pt x="90" y="7"/>
                </a:cubicBezTo>
                <a:cubicBezTo>
                  <a:pt x="67" y="4"/>
                  <a:pt x="43" y="3"/>
                  <a:pt x="20" y="0"/>
                </a:cubicBezTo>
                <a:cubicBezTo>
                  <a:pt x="13" y="41"/>
                  <a:pt x="6" y="81"/>
                  <a:pt x="3" y="122"/>
                </a:cubicBezTo>
                <a:cubicBezTo>
                  <a:pt x="0" y="154"/>
                  <a:pt x="1" y="187"/>
                  <a:pt x="0" y="219"/>
                </a:cubicBezTo>
                <a:cubicBezTo>
                  <a:pt x="0" y="221"/>
                  <a:pt x="0" y="221"/>
                  <a:pt x="0" y="221"/>
                </a:cubicBezTo>
                <a:cubicBezTo>
                  <a:pt x="18" y="219"/>
                  <a:pt x="38" y="221"/>
                  <a:pt x="57" y="220"/>
                </a:cubicBezTo>
                <a:cubicBezTo>
                  <a:pt x="61" y="209"/>
                  <a:pt x="67" y="198"/>
                  <a:pt x="77" y="193"/>
                </a:cubicBezTo>
                <a:cubicBezTo>
                  <a:pt x="85" y="190"/>
                  <a:pt x="90" y="193"/>
                  <a:pt x="93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7" y="193"/>
                  <a:pt x="103" y="190"/>
                  <a:pt x="108" y="196"/>
                </a:cubicBezTo>
                <a:cubicBezTo>
                  <a:pt x="108" y="197"/>
                  <a:pt x="108" y="197"/>
                  <a:pt x="109" y="198"/>
                </a:cubicBezTo>
                <a:cubicBezTo>
                  <a:pt x="111" y="194"/>
                  <a:pt x="115" y="192"/>
                  <a:pt x="120" y="195"/>
                </a:cubicBezTo>
                <a:cubicBezTo>
                  <a:pt x="123" y="197"/>
                  <a:pt x="125" y="200"/>
                  <a:pt x="126" y="203"/>
                </a:cubicBezTo>
                <a:cubicBezTo>
                  <a:pt x="129" y="199"/>
                  <a:pt x="133" y="197"/>
                  <a:pt x="137" y="198"/>
                </a:cubicBezTo>
                <a:cubicBezTo>
                  <a:pt x="143" y="200"/>
                  <a:pt x="147" y="206"/>
                  <a:pt x="148" y="212"/>
                </a:cubicBezTo>
                <a:cubicBezTo>
                  <a:pt x="149" y="212"/>
                  <a:pt x="149" y="213"/>
                  <a:pt x="149" y="214"/>
                </a:cubicBezTo>
                <a:cubicBezTo>
                  <a:pt x="159" y="214"/>
                  <a:pt x="169" y="213"/>
                  <a:pt x="179" y="213"/>
                </a:cubicBezTo>
                <a:cubicBezTo>
                  <a:pt x="187" y="204"/>
                  <a:pt x="196" y="196"/>
                  <a:pt x="207" y="190"/>
                </a:cubicBezTo>
                <a:close/>
                <a:moveTo>
                  <a:pt x="37" y="141"/>
                </a:moveTo>
                <a:cubicBezTo>
                  <a:pt x="41" y="138"/>
                  <a:pt x="46" y="136"/>
                  <a:pt x="51" y="134"/>
                </a:cubicBezTo>
                <a:cubicBezTo>
                  <a:pt x="52" y="133"/>
                  <a:pt x="54" y="132"/>
                  <a:pt x="56" y="132"/>
                </a:cubicBezTo>
                <a:cubicBezTo>
                  <a:pt x="56" y="132"/>
                  <a:pt x="57" y="132"/>
                  <a:pt x="57" y="132"/>
                </a:cubicBezTo>
                <a:cubicBezTo>
                  <a:pt x="59" y="131"/>
                  <a:pt x="62" y="130"/>
                  <a:pt x="65" y="130"/>
                </a:cubicBezTo>
                <a:cubicBezTo>
                  <a:pt x="67" y="131"/>
                  <a:pt x="68" y="133"/>
                  <a:pt x="66" y="135"/>
                </a:cubicBezTo>
                <a:cubicBezTo>
                  <a:pt x="64" y="136"/>
                  <a:pt x="62" y="137"/>
                  <a:pt x="60" y="137"/>
                </a:cubicBezTo>
                <a:cubicBezTo>
                  <a:pt x="60" y="140"/>
                  <a:pt x="60" y="142"/>
                  <a:pt x="60" y="144"/>
                </a:cubicBezTo>
                <a:cubicBezTo>
                  <a:pt x="60" y="146"/>
                  <a:pt x="60" y="147"/>
                  <a:pt x="59" y="148"/>
                </a:cubicBezTo>
                <a:cubicBezTo>
                  <a:pt x="61" y="149"/>
                  <a:pt x="63" y="149"/>
                  <a:pt x="65" y="150"/>
                </a:cubicBezTo>
                <a:cubicBezTo>
                  <a:pt x="67" y="150"/>
                  <a:pt x="66" y="153"/>
                  <a:pt x="64" y="153"/>
                </a:cubicBezTo>
                <a:cubicBezTo>
                  <a:pt x="55" y="152"/>
                  <a:pt x="46" y="150"/>
                  <a:pt x="37" y="146"/>
                </a:cubicBezTo>
                <a:cubicBezTo>
                  <a:pt x="35" y="145"/>
                  <a:pt x="35" y="142"/>
                  <a:pt x="37" y="141"/>
                </a:cubicBezTo>
                <a:close/>
                <a:moveTo>
                  <a:pt x="65" y="163"/>
                </a:moveTo>
                <a:cubicBezTo>
                  <a:pt x="58" y="166"/>
                  <a:pt x="49" y="167"/>
                  <a:pt x="41" y="168"/>
                </a:cubicBezTo>
                <a:cubicBezTo>
                  <a:pt x="45" y="171"/>
                  <a:pt x="49" y="172"/>
                  <a:pt x="54" y="172"/>
                </a:cubicBezTo>
                <a:cubicBezTo>
                  <a:pt x="57" y="172"/>
                  <a:pt x="58" y="176"/>
                  <a:pt x="56" y="177"/>
                </a:cubicBezTo>
                <a:cubicBezTo>
                  <a:pt x="51" y="180"/>
                  <a:pt x="47" y="183"/>
                  <a:pt x="43" y="187"/>
                </a:cubicBezTo>
                <a:cubicBezTo>
                  <a:pt x="48" y="187"/>
                  <a:pt x="53" y="187"/>
                  <a:pt x="58" y="187"/>
                </a:cubicBezTo>
                <a:cubicBezTo>
                  <a:pt x="60" y="187"/>
                  <a:pt x="61" y="190"/>
                  <a:pt x="58" y="191"/>
                </a:cubicBezTo>
                <a:cubicBezTo>
                  <a:pt x="51" y="193"/>
                  <a:pt x="44" y="193"/>
                  <a:pt x="36" y="192"/>
                </a:cubicBezTo>
                <a:cubicBezTo>
                  <a:pt x="34" y="191"/>
                  <a:pt x="34" y="188"/>
                  <a:pt x="35" y="187"/>
                </a:cubicBezTo>
                <a:cubicBezTo>
                  <a:pt x="38" y="183"/>
                  <a:pt x="42" y="180"/>
                  <a:pt x="46" y="177"/>
                </a:cubicBezTo>
                <a:cubicBezTo>
                  <a:pt x="41" y="176"/>
                  <a:pt x="36" y="173"/>
                  <a:pt x="32" y="168"/>
                </a:cubicBezTo>
                <a:cubicBezTo>
                  <a:pt x="31" y="166"/>
                  <a:pt x="32" y="164"/>
                  <a:pt x="34" y="163"/>
                </a:cubicBezTo>
                <a:cubicBezTo>
                  <a:pt x="45" y="162"/>
                  <a:pt x="55" y="159"/>
                  <a:pt x="65" y="158"/>
                </a:cubicBezTo>
                <a:cubicBezTo>
                  <a:pt x="68" y="158"/>
                  <a:pt x="68" y="162"/>
                  <a:pt x="65" y="163"/>
                </a:cubicBezTo>
                <a:close/>
                <a:moveTo>
                  <a:pt x="67" y="114"/>
                </a:moveTo>
                <a:cubicBezTo>
                  <a:pt x="64" y="116"/>
                  <a:pt x="58" y="116"/>
                  <a:pt x="54" y="116"/>
                </a:cubicBezTo>
                <a:cubicBezTo>
                  <a:pt x="51" y="116"/>
                  <a:pt x="47" y="116"/>
                  <a:pt x="43" y="115"/>
                </a:cubicBezTo>
                <a:cubicBezTo>
                  <a:pt x="43" y="118"/>
                  <a:pt x="43" y="121"/>
                  <a:pt x="42" y="124"/>
                </a:cubicBezTo>
                <a:cubicBezTo>
                  <a:pt x="41" y="126"/>
                  <a:pt x="39" y="125"/>
                  <a:pt x="39" y="124"/>
                </a:cubicBezTo>
                <a:cubicBezTo>
                  <a:pt x="36" y="121"/>
                  <a:pt x="37" y="116"/>
                  <a:pt x="37" y="112"/>
                </a:cubicBezTo>
                <a:cubicBezTo>
                  <a:pt x="37" y="108"/>
                  <a:pt x="37" y="104"/>
                  <a:pt x="38" y="100"/>
                </a:cubicBezTo>
                <a:cubicBezTo>
                  <a:pt x="38" y="98"/>
                  <a:pt x="41" y="98"/>
                  <a:pt x="41" y="100"/>
                </a:cubicBezTo>
                <a:cubicBezTo>
                  <a:pt x="42" y="103"/>
                  <a:pt x="42" y="107"/>
                  <a:pt x="42" y="110"/>
                </a:cubicBezTo>
                <a:cubicBezTo>
                  <a:pt x="46" y="109"/>
                  <a:pt x="50" y="109"/>
                  <a:pt x="54" y="109"/>
                </a:cubicBezTo>
                <a:cubicBezTo>
                  <a:pt x="58" y="109"/>
                  <a:pt x="63" y="108"/>
                  <a:pt x="67" y="110"/>
                </a:cubicBezTo>
                <a:cubicBezTo>
                  <a:pt x="69" y="111"/>
                  <a:pt x="69" y="113"/>
                  <a:pt x="67" y="114"/>
                </a:cubicBezTo>
                <a:close/>
                <a:moveTo>
                  <a:pt x="67" y="93"/>
                </a:moveTo>
                <a:cubicBezTo>
                  <a:pt x="66" y="97"/>
                  <a:pt x="63" y="100"/>
                  <a:pt x="58" y="100"/>
                </a:cubicBezTo>
                <a:cubicBezTo>
                  <a:pt x="48" y="100"/>
                  <a:pt x="40" y="86"/>
                  <a:pt x="43" y="78"/>
                </a:cubicBezTo>
                <a:cubicBezTo>
                  <a:pt x="44" y="76"/>
                  <a:pt x="45" y="76"/>
                  <a:pt x="46" y="77"/>
                </a:cubicBezTo>
                <a:cubicBezTo>
                  <a:pt x="48" y="82"/>
                  <a:pt x="50" y="95"/>
                  <a:pt x="58" y="94"/>
                </a:cubicBezTo>
                <a:cubicBezTo>
                  <a:pt x="66" y="94"/>
                  <a:pt x="60" y="80"/>
                  <a:pt x="62" y="76"/>
                </a:cubicBezTo>
                <a:cubicBezTo>
                  <a:pt x="62" y="75"/>
                  <a:pt x="64" y="75"/>
                  <a:pt x="65" y="75"/>
                </a:cubicBezTo>
                <a:cubicBezTo>
                  <a:pt x="69" y="78"/>
                  <a:pt x="69" y="88"/>
                  <a:pt x="67" y="93"/>
                </a:cubicBezTo>
                <a:close/>
                <a:moveTo>
                  <a:pt x="58" y="59"/>
                </a:moveTo>
                <a:cubicBezTo>
                  <a:pt x="58" y="61"/>
                  <a:pt x="58" y="63"/>
                  <a:pt x="58" y="65"/>
                </a:cubicBezTo>
                <a:cubicBezTo>
                  <a:pt x="62" y="65"/>
                  <a:pt x="65" y="65"/>
                  <a:pt x="68" y="65"/>
                </a:cubicBezTo>
                <a:cubicBezTo>
                  <a:pt x="72" y="65"/>
                  <a:pt x="72" y="70"/>
                  <a:pt x="68" y="71"/>
                </a:cubicBezTo>
                <a:cubicBezTo>
                  <a:pt x="64" y="71"/>
                  <a:pt x="60" y="71"/>
                  <a:pt x="56" y="71"/>
                </a:cubicBezTo>
                <a:cubicBezTo>
                  <a:pt x="56" y="71"/>
                  <a:pt x="54" y="71"/>
                  <a:pt x="54" y="71"/>
                </a:cubicBezTo>
                <a:cubicBezTo>
                  <a:pt x="49" y="70"/>
                  <a:pt x="45" y="70"/>
                  <a:pt x="41" y="70"/>
                </a:cubicBezTo>
                <a:cubicBezTo>
                  <a:pt x="39" y="69"/>
                  <a:pt x="39" y="66"/>
                  <a:pt x="41" y="66"/>
                </a:cubicBezTo>
                <a:cubicBezTo>
                  <a:pt x="44" y="66"/>
                  <a:pt x="48" y="66"/>
                  <a:pt x="52" y="65"/>
                </a:cubicBezTo>
                <a:cubicBezTo>
                  <a:pt x="52" y="63"/>
                  <a:pt x="52" y="61"/>
                  <a:pt x="52" y="59"/>
                </a:cubicBezTo>
                <a:cubicBezTo>
                  <a:pt x="52" y="56"/>
                  <a:pt x="52" y="53"/>
                  <a:pt x="52" y="50"/>
                </a:cubicBezTo>
                <a:cubicBezTo>
                  <a:pt x="48" y="50"/>
                  <a:pt x="45" y="49"/>
                  <a:pt x="41" y="48"/>
                </a:cubicBezTo>
                <a:cubicBezTo>
                  <a:pt x="39" y="47"/>
                  <a:pt x="40" y="45"/>
                  <a:pt x="41" y="45"/>
                </a:cubicBezTo>
                <a:cubicBezTo>
                  <a:pt x="45" y="45"/>
                  <a:pt x="49" y="45"/>
                  <a:pt x="53" y="45"/>
                </a:cubicBezTo>
                <a:cubicBezTo>
                  <a:pt x="54" y="44"/>
                  <a:pt x="56" y="44"/>
                  <a:pt x="56" y="46"/>
                </a:cubicBezTo>
                <a:cubicBezTo>
                  <a:pt x="57" y="46"/>
                  <a:pt x="58" y="46"/>
                  <a:pt x="59" y="46"/>
                </a:cubicBezTo>
                <a:cubicBezTo>
                  <a:pt x="63" y="46"/>
                  <a:pt x="68" y="46"/>
                  <a:pt x="71" y="49"/>
                </a:cubicBezTo>
                <a:cubicBezTo>
                  <a:pt x="72" y="50"/>
                  <a:pt x="71" y="52"/>
                  <a:pt x="70" y="53"/>
                </a:cubicBezTo>
                <a:cubicBezTo>
                  <a:pt x="66" y="54"/>
                  <a:pt x="61" y="52"/>
                  <a:pt x="57" y="51"/>
                </a:cubicBezTo>
                <a:cubicBezTo>
                  <a:pt x="58" y="54"/>
                  <a:pt x="58" y="56"/>
                  <a:pt x="58" y="59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59"/>
          <p:cNvSpPr/>
          <p:nvPr/>
        </p:nvSpPr>
        <p:spPr>
          <a:xfrm>
            <a:off x="8302680" y="4886280"/>
            <a:ext cx="357120" cy="106560"/>
          </a:xfrm>
          <a:custGeom>
            <a:avLst/>
            <a:gdLst/>
            <a:ahLst/>
            <a:cxnLst/>
            <a:rect l="l" t="t" r="r" b="b"/>
            <a:pathLst>
              <a:path w="84" h="25">
                <a:moveTo>
                  <a:pt x="81" y="1"/>
                </a:moveTo>
                <a:cubicBezTo>
                  <a:pt x="75" y="2"/>
                  <a:pt x="68" y="2"/>
                  <a:pt x="61" y="3"/>
                </a:cubicBezTo>
                <a:cubicBezTo>
                  <a:pt x="41" y="6"/>
                  <a:pt x="21" y="8"/>
                  <a:pt x="0" y="10"/>
                </a:cubicBezTo>
                <a:cubicBezTo>
                  <a:pt x="1" y="11"/>
                  <a:pt x="3" y="13"/>
                  <a:pt x="3" y="14"/>
                </a:cubicBezTo>
                <a:cubicBezTo>
                  <a:pt x="6" y="10"/>
                  <a:pt x="10" y="8"/>
                  <a:pt x="14" y="9"/>
                </a:cubicBezTo>
                <a:cubicBezTo>
                  <a:pt x="20" y="11"/>
                  <a:pt x="24" y="17"/>
                  <a:pt x="25" y="23"/>
                </a:cubicBezTo>
                <a:cubicBezTo>
                  <a:pt x="26" y="23"/>
                  <a:pt x="26" y="24"/>
                  <a:pt x="26" y="25"/>
                </a:cubicBezTo>
                <a:cubicBezTo>
                  <a:pt x="36" y="25"/>
                  <a:pt x="46" y="24"/>
                  <a:pt x="56" y="24"/>
                </a:cubicBezTo>
                <a:cubicBezTo>
                  <a:pt x="64" y="15"/>
                  <a:pt x="73" y="7"/>
                  <a:pt x="84" y="1"/>
                </a:cubicBezTo>
                <a:cubicBezTo>
                  <a:pt x="83" y="1"/>
                  <a:pt x="83" y="1"/>
                  <a:pt x="82" y="0"/>
                </a:cubicBezTo>
                <a:cubicBezTo>
                  <a:pt x="82" y="1"/>
                  <a:pt x="82" y="1"/>
                  <a:pt x="81" y="1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60"/>
          <p:cNvSpPr/>
          <p:nvPr/>
        </p:nvSpPr>
        <p:spPr>
          <a:xfrm>
            <a:off x="7780320" y="4594320"/>
            <a:ext cx="293760" cy="428400"/>
          </a:xfrm>
          <a:custGeom>
            <a:avLst/>
            <a:gdLst/>
            <a:ahLst/>
            <a:cxnLst/>
            <a:rect l="l" t="t" r="r" b="b"/>
            <a:pathLst>
              <a:path w="69" h="101">
                <a:moveTo>
                  <a:pt x="35" y="77"/>
                </a:moveTo>
                <a:cubicBezTo>
                  <a:pt x="24" y="76"/>
                  <a:pt x="20" y="70"/>
                  <a:pt x="17" y="62"/>
                </a:cubicBezTo>
                <a:cubicBezTo>
                  <a:pt x="16" y="66"/>
                  <a:pt x="16" y="71"/>
                  <a:pt x="15" y="75"/>
                </a:cubicBezTo>
                <a:cubicBezTo>
                  <a:pt x="15" y="78"/>
                  <a:pt x="10" y="77"/>
                  <a:pt x="9" y="75"/>
                </a:cubicBezTo>
                <a:cubicBezTo>
                  <a:pt x="5" y="56"/>
                  <a:pt x="5" y="38"/>
                  <a:pt x="4" y="19"/>
                </a:cubicBezTo>
                <a:cubicBezTo>
                  <a:pt x="3" y="13"/>
                  <a:pt x="3" y="6"/>
                  <a:pt x="3" y="0"/>
                </a:cubicBezTo>
                <a:cubicBezTo>
                  <a:pt x="3" y="0"/>
                  <a:pt x="3" y="1"/>
                  <a:pt x="3" y="2"/>
                </a:cubicBezTo>
                <a:cubicBezTo>
                  <a:pt x="0" y="34"/>
                  <a:pt x="1" y="67"/>
                  <a:pt x="0" y="99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99"/>
                  <a:pt x="38" y="101"/>
                  <a:pt x="57" y="100"/>
                </a:cubicBezTo>
                <a:cubicBezTo>
                  <a:pt x="60" y="92"/>
                  <a:pt x="63" y="85"/>
                  <a:pt x="69" y="80"/>
                </a:cubicBezTo>
                <a:cubicBezTo>
                  <a:pt x="57" y="79"/>
                  <a:pt x="46" y="78"/>
                  <a:pt x="35" y="77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61"/>
          <p:cNvSpPr/>
          <p:nvPr/>
        </p:nvSpPr>
        <p:spPr>
          <a:xfrm>
            <a:off x="10771200" y="5226120"/>
            <a:ext cx="174600" cy="156960"/>
          </a:xfrm>
          <a:custGeom>
            <a:avLst/>
            <a:gdLst/>
            <a:ahLst/>
            <a:cxnLst/>
            <a:rect l="l" t="t" r="r" b="b"/>
            <a:pathLst>
              <a:path w="41" h="37">
                <a:moveTo>
                  <a:pt x="18" y="0"/>
                </a:moveTo>
                <a:cubicBezTo>
                  <a:pt x="12" y="2"/>
                  <a:pt x="2" y="6"/>
                  <a:pt x="0" y="13"/>
                </a:cubicBezTo>
                <a:cubicBezTo>
                  <a:pt x="6" y="23"/>
                  <a:pt x="13" y="31"/>
                  <a:pt x="25" y="34"/>
                </a:cubicBezTo>
                <a:cubicBezTo>
                  <a:pt x="41" y="37"/>
                  <a:pt x="36" y="19"/>
                  <a:pt x="33" y="10"/>
                </a:cubicBezTo>
                <a:cubicBezTo>
                  <a:pt x="32" y="7"/>
                  <a:pt x="30" y="4"/>
                  <a:pt x="29" y="1"/>
                </a:cubicBezTo>
                <a:cubicBezTo>
                  <a:pt x="25" y="0"/>
                  <a:pt x="22" y="0"/>
                  <a:pt x="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62"/>
          <p:cNvSpPr/>
          <p:nvPr/>
        </p:nvSpPr>
        <p:spPr>
          <a:xfrm>
            <a:off x="10669680" y="5038560"/>
            <a:ext cx="204840" cy="217800"/>
          </a:xfrm>
          <a:custGeom>
            <a:avLst/>
            <a:gdLst/>
            <a:ahLst/>
            <a:cxnLst/>
            <a:rect l="l" t="t" r="r" b="b"/>
            <a:pathLst>
              <a:path w="48" h="51">
                <a:moveTo>
                  <a:pt x="48" y="36"/>
                </a:moveTo>
                <a:cubicBezTo>
                  <a:pt x="39" y="21"/>
                  <a:pt x="27" y="10"/>
                  <a:pt x="12" y="0"/>
                </a:cubicBezTo>
                <a:cubicBezTo>
                  <a:pt x="7" y="3"/>
                  <a:pt x="4" y="8"/>
                  <a:pt x="0" y="13"/>
                </a:cubicBezTo>
                <a:cubicBezTo>
                  <a:pt x="5" y="19"/>
                  <a:pt x="9" y="25"/>
                  <a:pt x="12" y="32"/>
                </a:cubicBezTo>
                <a:cubicBezTo>
                  <a:pt x="15" y="38"/>
                  <a:pt x="19" y="44"/>
                  <a:pt x="21" y="51"/>
                </a:cubicBezTo>
                <a:cubicBezTo>
                  <a:pt x="25" y="41"/>
                  <a:pt x="37" y="36"/>
                  <a:pt x="48" y="36"/>
                </a:cubicBezTo>
                <a:close/>
              </a:path>
            </a:pathLst>
          </a:custGeom>
          <a:solidFill>
            <a:srgbClr val="7A54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63"/>
          <p:cNvSpPr/>
          <p:nvPr/>
        </p:nvSpPr>
        <p:spPr>
          <a:xfrm>
            <a:off x="7683480" y="5900760"/>
            <a:ext cx="216000" cy="195120"/>
          </a:xfrm>
          <a:custGeom>
            <a:avLst/>
            <a:gdLst/>
            <a:ahLst/>
            <a:cxnLst/>
            <a:rect l="l" t="t" r="r" b="b"/>
            <a:pathLst>
              <a:path w="51" h="46">
                <a:moveTo>
                  <a:pt x="30" y="26"/>
                </a:moveTo>
                <a:cubicBezTo>
                  <a:pt x="34" y="31"/>
                  <a:pt x="40" y="38"/>
                  <a:pt x="45" y="46"/>
                </a:cubicBezTo>
                <a:cubicBezTo>
                  <a:pt x="46" y="45"/>
                  <a:pt x="47" y="44"/>
                  <a:pt x="48" y="42"/>
                </a:cubicBezTo>
                <a:cubicBezTo>
                  <a:pt x="50" y="39"/>
                  <a:pt x="51" y="36"/>
                  <a:pt x="51" y="33"/>
                </a:cubicBezTo>
                <a:cubicBezTo>
                  <a:pt x="51" y="27"/>
                  <a:pt x="51" y="22"/>
                  <a:pt x="49" y="17"/>
                </a:cubicBezTo>
                <a:cubicBezTo>
                  <a:pt x="49" y="17"/>
                  <a:pt x="49" y="17"/>
                  <a:pt x="49" y="16"/>
                </a:cubicBezTo>
                <a:cubicBezTo>
                  <a:pt x="39" y="8"/>
                  <a:pt x="26" y="0"/>
                  <a:pt x="14" y="0"/>
                </a:cubicBezTo>
                <a:cubicBezTo>
                  <a:pt x="9" y="0"/>
                  <a:pt x="3" y="2"/>
                  <a:pt x="0" y="5"/>
                </a:cubicBezTo>
                <a:cubicBezTo>
                  <a:pt x="10" y="1"/>
                  <a:pt x="25" y="20"/>
                  <a:pt x="3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9" name="CustomShape 64"/>
          <p:cNvSpPr/>
          <p:nvPr/>
        </p:nvSpPr>
        <p:spPr>
          <a:xfrm>
            <a:off x="8782200" y="2955960"/>
            <a:ext cx="382320" cy="301680"/>
          </a:xfrm>
          <a:custGeom>
            <a:avLst/>
            <a:gdLst/>
            <a:ahLst/>
            <a:cxnLst/>
            <a:rect l="l" t="t" r="r" b="b"/>
            <a:pathLst>
              <a:path w="90" h="71">
                <a:moveTo>
                  <a:pt x="90" y="4"/>
                </a:moveTo>
                <a:cubicBezTo>
                  <a:pt x="50" y="0"/>
                  <a:pt x="8" y="28"/>
                  <a:pt x="0" y="68"/>
                </a:cubicBezTo>
                <a:cubicBezTo>
                  <a:pt x="24" y="71"/>
                  <a:pt x="48" y="65"/>
                  <a:pt x="66" y="47"/>
                </a:cubicBezTo>
                <a:cubicBezTo>
                  <a:pt x="77" y="36"/>
                  <a:pt x="85" y="20"/>
                  <a:pt x="90" y="4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65"/>
          <p:cNvSpPr/>
          <p:nvPr/>
        </p:nvSpPr>
        <p:spPr>
          <a:xfrm>
            <a:off x="8548560" y="3413160"/>
            <a:ext cx="136800" cy="824040"/>
          </a:xfrm>
          <a:custGeom>
            <a:avLst/>
            <a:gdLst/>
            <a:ahLst/>
            <a:cxnLst/>
            <a:rect l="l" t="t" r="r" b="b"/>
            <a:pathLst>
              <a:path w="32" h="194">
                <a:moveTo>
                  <a:pt x="7" y="159"/>
                </a:moveTo>
                <a:cubicBezTo>
                  <a:pt x="9" y="170"/>
                  <a:pt x="12" y="182"/>
                  <a:pt x="15" y="194"/>
                </a:cubicBezTo>
                <a:cubicBezTo>
                  <a:pt x="15" y="175"/>
                  <a:pt x="16" y="157"/>
                  <a:pt x="17" y="139"/>
                </a:cubicBezTo>
                <a:cubicBezTo>
                  <a:pt x="19" y="109"/>
                  <a:pt x="21" y="79"/>
                  <a:pt x="24" y="49"/>
                </a:cubicBezTo>
                <a:cubicBezTo>
                  <a:pt x="26" y="34"/>
                  <a:pt x="28" y="19"/>
                  <a:pt x="32" y="6"/>
                </a:cubicBezTo>
                <a:cubicBezTo>
                  <a:pt x="25" y="4"/>
                  <a:pt x="18" y="2"/>
                  <a:pt x="10" y="0"/>
                </a:cubicBezTo>
                <a:cubicBezTo>
                  <a:pt x="6" y="32"/>
                  <a:pt x="0" y="64"/>
                  <a:pt x="1" y="97"/>
                </a:cubicBezTo>
                <a:cubicBezTo>
                  <a:pt x="1" y="118"/>
                  <a:pt x="3" y="138"/>
                  <a:pt x="7" y="159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6"/>
          <p:cNvSpPr/>
          <p:nvPr/>
        </p:nvSpPr>
        <p:spPr>
          <a:xfrm>
            <a:off x="7954920" y="1566720"/>
            <a:ext cx="2108160" cy="2003400"/>
          </a:xfrm>
          <a:custGeom>
            <a:avLst/>
            <a:gdLst/>
            <a:ahLst/>
            <a:cxnLst/>
            <a:rect l="l" t="t" r="r" b="b"/>
            <a:pathLst>
              <a:path w="497" h="472">
                <a:moveTo>
                  <a:pt x="151" y="427"/>
                </a:moveTo>
                <a:cubicBezTo>
                  <a:pt x="159" y="429"/>
                  <a:pt x="167" y="432"/>
                  <a:pt x="175" y="433"/>
                </a:cubicBezTo>
                <a:cubicBezTo>
                  <a:pt x="180" y="434"/>
                  <a:pt x="180" y="434"/>
                  <a:pt x="180" y="434"/>
                </a:cubicBezTo>
                <a:cubicBezTo>
                  <a:pt x="190" y="436"/>
                  <a:pt x="200" y="437"/>
                  <a:pt x="210" y="437"/>
                </a:cubicBezTo>
                <a:cubicBezTo>
                  <a:pt x="235" y="438"/>
                  <a:pt x="258" y="434"/>
                  <a:pt x="282" y="429"/>
                </a:cubicBezTo>
                <a:cubicBezTo>
                  <a:pt x="274" y="434"/>
                  <a:pt x="264" y="438"/>
                  <a:pt x="255" y="441"/>
                </a:cubicBezTo>
                <a:cubicBezTo>
                  <a:pt x="250" y="442"/>
                  <a:pt x="245" y="442"/>
                  <a:pt x="240" y="443"/>
                </a:cubicBezTo>
                <a:cubicBezTo>
                  <a:pt x="244" y="472"/>
                  <a:pt x="283" y="464"/>
                  <a:pt x="300" y="450"/>
                </a:cubicBezTo>
                <a:cubicBezTo>
                  <a:pt x="313" y="439"/>
                  <a:pt x="326" y="424"/>
                  <a:pt x="335" y="409"/>
                </a:cubicBezTo>
                <a:cubicBezTo>
                  <a:pt x="328" y="412"/>
                  <a:pt x="321" y="415"/>
                  <a:pt x="314" y="416"/>
                </a:cubicBezTo>
                <a:cubicBezTo>
                  <a:pt x="312" y="417"/>
                  <a:pt x="311" y="414"/>
                  <a:pt x="313" y="413"/>
                </a:cubicBezTo>
                <a:cubicBezTo>
                  <a:pt x="373" y="379"/>
                  <a:pt x="424" y="323"/>
                  <a:pt x="439" y="255"/>
                </a:cubicBezTo>
                <a:cubicBezTo>
                  <a:pt x="440" y="247"/>
                  <a:pt x="440" y="247"/>
                  <a:pt x="440" y="247"/>
                </a:cubicBezTo>
                <a:cubicBezTo>
                  <a:pt x="445" y="246"/>
                  <a:pt x="445" y="246"/>
                  <a:pt x="445" y="246"/>
                </a:cubicBezTo>
                <a:cubicBezTo>
                  <a:pt x="462" y="246"/>
                  <a:pt x="478" y="242"/>
                  <a:pt x="486" y="226"/>
                </a:cubicBezTo>
                <a:cubicBezTo>
                  <a:pt x="495" y="210"/>
                  <a:pt x="497" y="190"/>
                  <a:pt x="494" y="173"/>
                </a:cubicBezTo>
                <a:cubicBezTo>
                  <a:pt x="493" y="159"/>
                  <a:pt x="485" y="146"/>
                  <a:pt x="475" y="142"/>
                </a:cubicBezTo>
                <a:cubicBezTo>
                  <a:pt x="469" y="141"/>
                  <a:pt x="469" y="141"/>
                  <a:pt x="469" y="141"/>
                </a:cubicBezTo>
                <a:cubicBezTo>
                  <a:pt x="463" y="141"/>
                  <a:pt x="457" y="143"/>
                  <a:pt x="451" y="150"/>
                </a:cubicBezTo>
                <a:cubicBezTo>
                  <a:pt x="440" y="160"/>
                  <a:pt x="431" y="173"/>
                  <a:pt x="425" y="186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18" y="189"/>
                  <a:pt x="418" y="189"/>
                  <a:pt x="418" y="189"/>
                </a:cubicBezTo>
                <a:cubicBezTo>
                  <a:pt x="404" y="165"/>
                  <a:pt x="396" y="136"/>
                  <a:pt x="392" y="110"/>
                </a:cubicBezTo>
                <a:cubicBezTo>
                  <a:pt x="387" y="83"/>
                  <a:pt x="385" y="52"/>
                  <a:pt x="396" y="26"/>
                </a:cubicBezTo>
                <a:cubicBezTo>
                  <a:pt x="373" y="22"/>
                  <a:pt x="349" y="19"/>
                  <a:pt x="326" y="18"/>
                </a:cubicBezTo>
                <a:cubicBezTo>
                  <a:pt x="275" y="16"/>
                  <a:pt x="223" y="16"/>
                  <a:pt x="173" y="29"/>
                </a:cubicBezTo>
                <a:cubicBezTo>
                  <a:pt x="167" y="30"/>
                  <a:pt x="167" y="30"/>
                  <a:pt x="167" y="30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9" y="17"/>
                  <a:pt x="171" y="9"/>
                  <a:pt x="173" y="1"/>
                </a:cubicBezTo>
                <a:cubicBezTo>
                  <a:pt x="162" y="10"/>
                  <a:pt x="152" y="19"/>
                  <a:pt x="146" y="31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7" y="23"/>
                  <a:pt x="137" y="11"/>
                  <a:pt x="137" y="0"/>
                </a:cubicBezTo>
                <a:cubicBezTo>
                  <a:pt x="135" y="6"/>
                  <a:pt x="132" y="13"/>
                  <a:pt x="130" y="20"/>
                </a:cubicBezTo>
                <a:cubicBezTo>
                  <a:pt x="128" y="26"/>
                  <a:pt x="127" y="32"/>
                  <a:pt x="126" y="37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0"/>
                  <a:pt x="110" y="20"/>
                  <a:pt x="108" y="10"/>
                </a:cubicBezTo>
                <a:cubicBezTo>
                  <a:pt x="106" y="22"/>
                  <a:pt x="105" y="33"/>
                  <a:pt x="105" y="45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99" y="48"/>
                  <a:pt x="99" y="48"/>
                  <a:pt x="99" y="48"/>
                </a:cubicBezTo>
                <a:cubicBezTo>
                  <a:pt x="94" y="46"/>
                  <a:pt x="89" y="43"/>
                  <a:pt x="85" y="39"/>
                </a:cubicBezTo>
                <a:cubicBezTo>
                  <a:pt x="55" y="82"/>
                  <a:pt x="25" y="123"/>
                  <a:pt x="13" y="175"/>
                </a:cubicBezTo>
                <a:cubicBezTo>
                  <a:pt x="0" y="227"/>
                  <a:pt x="8" y="280"/>
                  <a:pt x="33" y="327"/>
                </a:cubicBezTo>
                <a:cubicBezTo>
                  <a:pt x="54" y="367"/>
                  <a:pt x="86" y="399"/>
                  <a:pt x="128" y="418"/>
                </a:cubicBezTo>
                <a:cubicBezTo>
                  <a:pt x="133" y="420"/>
                  <a:pt x="139" y="422"/>
                  <a:pt x="145" y="425"/>
                </a:cubicBezTo>
                <a:lnTo>
                  <a:pt x="151" y="427"/>
                </a:lnTo>
                <a:close/>
                <a:moveTo>
                  <a:pt x="452" y="176"/>
                </a:moveTo>
                <a:cubicBezTo>
                  <a:pt x="467" y="163"/>
                  <a:pt x="485" y="181"/>
                  <a:pt x="478" y="198"/>
                </a:cubicBezTo>
                <a:cubicBezTo>
                  <a:pt x="477" y="200"/>
                  <a:pt x="475" y="200"/>
                  <a:pt x="474" y="198"/>
                </a:cubicBezTo>
                <a:cubicBezTo>
                  <a:pt x="472" y="192"/>
                  <a:pt x="471" y="180"/>
                  <a:pt x="462" y="181"/>
                </a:cubicBezTo>
                <a:cubicBezTo>
                  <a:pt x="457" y="181"/>
                  <a:pt x="452" y="186"/>
                  <a:pt x="449" y="191"/>
                </a:cubicBezTo>
                <a:cubicBezTo>
                  <a:pt x="444" y="200"/>
                  <a:pt x="441" y="210"/>
                  <a:pt x="439" y="220"/>
                </a:cubicBezTo>
                <a:cubicBezTo>
                  <a:pt x="439" y="221"/>
                  <a:pt x="437" y="221"/>
                  <a:pt x="437" y="220"/>
                </a:cubicBezTo>
                <a:cubicBezTo>
                  <a:pt x="433" y="207"/>
                  <a:pt x="442" y="185"/>
                  <a:pt x="452" y="176"/>
                </a:cubicBezTo>
                <a:close/>
                <a:moveTo>
                  <a:pt x="344" y="197"/>
                </a:moveTo>
                <a:cubicBezTo>
                  <a:pt x="341" y="199"/>
                  <a:pt x="337" y="200"/>
                  <a:pt x="334" y="202"/>
                </a:cubicBezTo>
                <a:cubicBezTo>
                  <a:pt x="333" y="203"/>
                  <a:pt x="331" y="201"/>
                  <a:pt x="333" y="200"/>
                </a:cubicBezTo>
                <a:cubicBezTo>
                  <a:pt x="336" y="198"/>
                  <a:pt x="339" y="195"/>
                  <a:pt x="343" y="195"/>
                </a:cubicBezTo>
                <a:cubicBezTo>
                  <a:pt x="345" y="194"/>
                  <a:pt x="346" y="196"/>
                  <a:pt x="344" y="197"/>
                </a:cubicBezTo>
                <a:close/>
                <a:moveTo>
                  <a:pt x="339" y="195"/>
                </a:moveTo>
                <a:cubicBezTo>
                  <a:pt x="332" y="198"/>
                  <a:pt x="326" y="202"/>
                  <a:pt x="320" y="208"/>
                </a:cubicBezTo>
                <a:cubicBezTo>
                  <a:pt x="318" y="209"/>
                  <a:pt x="316" y="207"/>
                  <a:pt x="317" y="205"/>
                </a:cubicBezTo>
                <a:cubicBezTo>
                  <a:pt x="323" y="199"/>
                  <a:pt x="330" y="194"/>
                  <a:pt x="338" y="192"/>
                </a:cubicBezTo>
                <a:cubicBezTo>
                  <a:pt x="340" y="191"/>
                  <a:pt x="341" y="194"/>
                  <a:pt x="339" y="195"/>
                </a:cubicBezTo>
                <a:close/>
                <a:moveTo>
                  <a:pt x="263" y="138"/>
                </a:moveTo>
                <a:cubicBezTo>
                  <a:pt x="268" y="124"/>
                  <a:pt x="283" y="109"/>
                  <a:pt x="298" y="106"/>
                </a:cubicBezTo>
                <a:cubicBezTo>
                  <a:pt x="310" y="103"/>
                  <a:pt x="328" y="113"/>
                  <a:pt x="327" y="127"/>
                </a:cubicBezTo>
                <a:cubicBezTo>
                  <a:pt x="327" y="129"/>
                  <a:pt x="324" y="131"/>
                  <a:pt x="322" y="129"/>
                </a:cubicBezTo>
                <a:cubicBezTo>
                  <a:pt x="318" y="125"/>
                  <a:pt x="316" y="119"/>
                  <a:pt x="311" y="117"/>
                </a:cubicBezTo>
                <a:cubicBezTo>
                  <a:pt x="304" y="114"/>
                  <a:pt x="297" y="114"/>
                  <a:pt x="290" y="118"/>
                </a:cubicBezTo>
                <a:cubicBezTo>
                  <a:pt x="280" y="124"/>
                  <a:pt x="274" y="133"/>
                  <a:pt x="266" y="140"/>
                </a:cubicBezTo>
                <a:cubicBezTo>
                  <a:pt x="264" y="140"/>
                  <a:pt x="262" y="140"/>
                  <a:pt x="263" y="138"/>
                </a:cubicBezTo>
                <a:close/>
                <a:moveTo>
                  <a:pt x="296" y="198"/>
                </a:moveTo>
                <a:cubicBezTo>
                  <a:pt x="292" y="206"/>
                  <a:pt x="281" y="212"/>
                  <a:pt x="274" y="202"/>
                </a:cubicBezTo>
                <a:cubicBezTo>
                  <a:pt x="267" y="194"/>
                  <a:pt x="274" y="181"/>
                  <a:pt x="281" y="173"/>
                </a:cubicBezTo>
                <a:cubicBezTo>
                  <a:pt x="285" y="167"/>
                  <a:pt x="291" y="164"/>
                  <a:pt x="297" y="170"/>
                </a:cubicBezTo>
                <a:cubicBezTo>
                  <a:pt x="303" y="177"/>
                  <a:pt x="300" y="190"/>
                  <a:pt x="296" y="198"/>
                </a:cubicBezTo>
                <a:close/>
                <a:moveTo>
                  <a:pt x="146" y="271"/>
                </a:moveTo>
                <a:cubicBezTo>
                  <a:pt x="148" y="261"/>
                  <a:pt x="160" y="258"/>
                  <a:pt x="168" y="262"/>
                </a:cubicBezTo>
                <a:cubicBezTo>
                  <a:pt x="170" y="256"/>
                  <a:pt x="171" y="251"/>
                  <a:pt x="173" y="245"/>
                </a:cubicBezTo>
                <a:cubicBezTo>
                  <a:pt x="173" y="243"/>
                  <a:pt x="176" y="244"/>
                  <a:pt x="176" y="245"/>
                </a:cubicBezTo>
                <a:cubicBezTo>
                  <a:pt x="175" y="251"/>
                  <a:pt x="174" y="258"/>
                  <a:pt x="172" y="264"/>
                </a:cubicBezTo>
                <a:cubicBezTo>
                  <a:pt x="174" y="265"/>
                  <a:pt x="175" y="266"/>
                  <a:pt x="176" y="267"/>
                </a:cubicBezTo>
                <a:cubicBezTo>
                  <a:pt x="177" y="268"/>
                  <a:pt x="176" y="270"/>
                  <a:pt x="175" y="269"/>
                </a:cubicBezTo>
                <a:cubicBezTo>
                  <a:pt x="170" y="268"/>
                  <a:pt x="164" y="265"/>
                  <a:pt x="159" y="266"/>
                </a:cubicBezTo>
                <a:cubicBezTo>
                  <a:pt x="155" y="267"/>
                  <a:pt x="152" y="269"/>
                  <a:pt x="151" y="272"/>
                </a:cubicBezTo>
                <a:cubicBezTo>
                  <a:pt x="151" y="273"/>
                  <a:pt x="151" y="275"/>
                  <a:pt x="152" y="276"/>
                </a:cubicBezTo>
                <a:cubicBezTo>
                  <a:pt x="152" y="278"/>
                  <a:pt x="154" y="279"/>
                  <a:pt x="155" y="280"/>
                </a:cubicBezTo>
                <a:cubicBezTo>
                  <a:pt x="162" y="283"/>
                  <a:pt x="169" y="281"/>
                  <a:pt x="176" y="282"/>
                </a:cubicBezTo>
                <a:cubicBezTo>
                  <a:pt x="177" y="283"/>
                  <a:pt x="177" y="285"/>
                  <a:pt x="176" y="286"/>
                </a:cubicBezTo>
                <a:cubicBezTo>
                  <a:pt x="166" y="291"/>
                  <a:pt x="141" y="287"/>
                  <a:pt x="146" y="271"/>
                </a:cubicBezTo>
                <a:close/>
                <a:moveTo>
                  <a:pt x="55" y="228"/>
                </a:moveTo>
                <a:cubicBezTo>
                  <a:pt x="53" y="228"/>
                  <a:pt x="51" y="227"/>
                  <a:pt x="49" y="227"/>
                </a:cubicBezTo>
                <a:cubicBezTo>
                  <a:pt x="47" y="226"/>
                  <a:pt x="48" y="223"/>
                  <a:pt x="50" y="224"/>
                </a:cubicBezTo>
                <a:cubicBezTo>
                  <a:pt x="52" y="224"/>
                  <a:pt x="54" y="225"/>
                  <a:pt x="56" y="225"/>
                </a:cubicBezTo>
                <a:cubicBezTo>
                  <a:pt x="58" y="226"/>
                  <a:pt x="57" y="229"/>
                  <a:pt x="55" y="228"/>
                </a:cubicBezTo>
                <a:close/>
                <a:moveTo>
                  <a:pt x="71" y="230"/>
                </a:moveTo>
                <a:cubicBezTo>
                  <a:pt x="68" y="229"/>
                  <a:pt x="66" y="228"/>
                  <a:pt x="64" y="227"/>
                </a:cubicBezTo>
                <a:cubicBezTo>
                  <a:pt x="62" y="225"/>
                  <a:pt x="59" y="224"/>
                  <a:pt x="57" y="223"/>
                </a:cubicBezTo>
                <a:cubicBezTo>
                  <a:pt x="55" y="222"/>
                  <a:pt x="56" y="219"/>
                  <a:pt x="58" y="220"/>
                </a:cubicBezTo>
                <a:cubicBezTo>
                  <a:pt x="63" y="221"/>
                  <a:pt x="70" y="224"/>
                  <a:pt x="72" y="228"/>
                </a:cubicBezTo>
                <a:cubicBezTo>
                  <a:pt x="73" y="229"/>
                  <a:pt x="72" y="231"/>
                  <a:pt x="71" y="230"/>
                </a:cubicBezTo>
                <a:close/>
                <a:moveTo>
                  <a:pt x="70" y="145"/>
                </a:moveTo>
                <a:cubicBezTo>
                  <a:pt x="68" y="147"/>
                  <a:pt x="65" y="146"/>
                  <a:pt x="65" y="143"/>
                </a:cubicBezTo>
                <a:cubicBezTo>
                  <a:pt x="65" y="129"/>
                  <a:pt x="81" y="118"/>
                  <a:pt x="94" y="120"/>
                </a:cubicBezTo>
                <a:cubicBezTo>
                  <a:pt x="107" y="122"/>
                  <a:pt x="117" y="134"/>
                  <a:pt x="118" y="147"/>
                </a:cubicBezTo>
                <a:cubicBezTo>
                  <a:pt x="118" y="149"/>
                  <a:pt x="115" y="149"/>
                  <a:pt x="114" y="148"/>
                </a:cubicBezTo>
                <a:cubicBezTo>
                  <a:pt x="110" y="137"/>
                  <a:pt x="101" y="125"/>
                  <a:pt x="89" y="129"/>
                </a:cubicBezTo>
                <a:cubicBezTo>
                  <a:pt x="79" y="132"/>
                  <a:pt x="77" y="139"/>
                  <a:pt x="70" y="145"/>
                </a:cubicBezTo>
                <a:close/>
                <a:moveTo>
                  <a:pt x="88" y="221"/>
                </a:moveTo>
                <a:cubicBezTo>
                  <a:pt x="81" y="212"/>
                  <a:pt x="88" y="199"/>
                  <a:pt x="95" y="192"/>
                </a:cubicBezTo>
                <a:cubicBezTo>
                  <a:pt x="99" y="186"/>
                  <a:pt x="105" y="182"/>
                  <a:pt x="111" y="188"/>
                </a:cubicBezTo>
                <a:cubicBezTo>
                  <a:pt x="117" y="195"/>
                  <a:pt x="114" y="209"/>
                  <a:pt x="110" y="216"/>
                </a:cubicBezTo>
                <a:cubicBezTo>
                  <a:pt x="106" y="224"/>
                  <a:pt x="95" y="230"/>
                  <a:pt x="88" y="221"/>
                </a:cubicBezTo>
                <a:close/>
                <a:moveTo>
                  <a:pt x="116" y="338"/>
                </a:moveTo>
                <a:cubicBezTo>
                  <a:pt x="108" y="337"/>
                  <a:pt x="101" y="335"/>
                  <a:pt x="93" y="332"/>
                </a:cubicBezTo>
                <a:cubicBezTo>
                  <a:pt x="91" y="332"/>
                  <a:pt x="92" y="329"/>
                  <a:pt x="94" y="329"/>
                </a:cubicBezTo>
                <a:cubicBezTo>
                  <a:pt x="101" y="331"/>
                  <a:pt x="108" y="332"/>
                  <a:pt x="115" y="332"/>
                </a:cubicBezTo>
                <a:cubicBezTo>
                  <a:pt x="123" y="333"/>
                  <a:pt x="123" y="333"/>
                  <a:pt x="123" y="333"/>
                </a:cubicBezTo>
                <a:cubicBezTo>
                  <a:pt x="183" y="333"/>
                  <a:pt x="232" y="296"/>
                  <a:pt x="282" y="263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315" y="293"/>
                  <a:pt x="286" y="363"/>
                  <a:pt x="262" y="382"/>
                </a:cubicBezTo>
                <a:cubicBezTo>
                  <a:pt x="214" y="423"/>
                  <a:pt x="130" y="399"/>
                  <a:pt x="116" y="33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67"/>
          <p:cNvSpPr/>
          <p:nvPr/>
        </p:nvSpPr>
        <p:spPr>
          <a:xfrm>
            <a:off x="8234280" y="1566720"/>
            <a:ext cx="1828800" cy="2003400"/>
          </a:xfrm>
          <a:custGeom>
            <a:avLst/>
            <a:gdLst/>
            <a:ahLst/>
            <a:cxnLst/>
            <a:rect l="l" t="t" r="r" b="b"/>
            <a:pathLst>
              <a:path w="431" h="472">
                <a:moveTo>
                  <a:pt x="428" y="173"/>
                </a:moveTo>
                <a:cubicBezTo>
                  <a:pt x="427" y="159"/>
                  <a:pt x="419" y="146"/>
                  <a:pt x="409" y="142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397" y="141"/>
                  <a:pt x="391" y="143"/>
                  <a:pt x="385" y="150"/>
                </a:cubicBezTo>
                <a:cubicBezTo>
                  <a:pt x="374" y="160"/>
                  <a:pt x="365" y="173"/>
                  <a:pt x="359" y="186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2" y="189"/>
                  <a:pt x="352" y="189"/>
                  <a:pt x="352" y="189"/>
                </a:cubicBezTo>
                <a:cubicBezTo>
                  <a:pt x="338" y="165"/>
                  <a:pt x="330" y="136"/>
                  <a:pt x="326" y="110"/>
                </a:cubicBezTo>
                <a:cubicBezTo>
                  <a:pt x="321" y="83"/>
                  <a:pt x="319" y="52"/>
                  <a:pt x="330" y="26"/>
                </a:cubicBezTo>
                <a:cubicBezTo>
                  <a:pt x="307" y="22"/>
                  <a:pt x="283" y="19"/>
                  <a:pt x="260" y="18"/>
                </a:cubicBezTo>
                <a:cubicBezTo>
                  <a:pt x="209" y="16"/>
                  <a:pt x="157" y="16"/>
                  <a:pt x="107" y="29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3" y="17"/>
                  <a:pt x="105" y="9"/>
                  <a:pt x="107" y="1"/>
                </a:cubicBezTo>
                <a:cubicBezTo>
                  <a:pt x="96" y="10"/>
                  <a:pt x="86" y="19"/>
                  <a:pt x="80" y="31"/>
                </a:cubicBezTo>
                <a:cubicBezTo>
                  <a:pt x="76" y="42"/>
                  <a:pt x="76" y="42"/>
                  <a:pt x="76" y="42"/>
                </a:cubicBezTo>
                <a:cubicBezTo>
                  <a:pt x="74" y="34"/>
                  <a:pt x="74" y="34"/>
                  <a:pt x="74" y="34"/>
                </a:cubicBezTo>
                <a:cubicBezTo>
                  <a:pt x="71" y="23"/>
                  <a:pt x="71" y="11"/>
                  <a:pt x="71" y="0"/>
                </a:cubicBezTo>
                <a:cubicBezTo>
                  <a:pt x="69" y="6"/>
                  <a:pt x="66" y="13"/>
                  <a:pt x="64" y="20"/>
                </a:cubicBezTo>
                <a:cubicBezTo>
                  <a:pt x="62" y="26"/>
                  <a:pt x="61" y="32"/>
                  <a:pt x="60" y="37"/>
                </a:cubicBezTo>
                <a:cubicBezTo>
                  <a:pt x="57" y="50"/>
                  <a:pt x="57" y="50"/>
                  <a:pt x="57" y="50"/>
                </a:cubicBezTo>
                <a:cubicBezTo>
                  <a:pt x="52" y="40"/>
                  <a:pt x="52" y="40"/>
                  <a:pt x="52" y="40"/>
                </a:cubicBezTo>
                <a:cubicBezTo>
                  <a:pt x="48" y="30"/>
                  <a:pt x="44" y="20"/>
                  <a:pt x="42" y="10"/>
                </a:cubicBezTo>
                <a:cubicBezTo>
                  <a:pt x="40" y="22"/>
                  <a:pt x="39" y="33"/>
                  <a:pt x="39" y="45"/>
                </a:cubicBezTo>
                <a:cubicBezTo>
                  <a:pt x="39" y="50"/>
                  <a:pt x="39" y="50"/>
                  <a:pt x="39" y="50"/>
                </a:cubicBezTo>
                <a:cubicBezTo>
                  <a:pt x="33" y="48"/>
                  <a:pt x="33" y="48"/>
                  <a:pt x="33" y="48"/>
                </a:cubicBezTo>
                <a:cubicBezTo>
                  <a:pt x="28" y="46"/>
                  <a:pt x="23" y="43"/>
                  <a:pt x="19" y="39"/>
                </a:cubicBezTo>
                <a:cubicBezTo>
                  <a:pt x="12" y="48"/>
                  <a:pt x="6" y="56"/>
                  <a:pt x="0" y="65"/>
                </a:cubicBezTo>
                <a:cubicBezTo>
                  <a:pt x="0" y="66"/>
                  <a:pt x="0" y="67"/>
                  <a:pt x="0" y="69"/>
                </a:cubicBezTo>
                <a:cubicBezTo>
                  <a:pt x="9" y="66"/>
                  <a:pt x="18" y="60"/>
                  <a:pt x="28" y="60"/>
                </a:cubicBezTo>
                <a:cubicBezTo>
                  <a:pt x="36" y="61"/>
                  <a:pt x="40" y="69"/>
                  <a:pt x="49" y="62"/>
                </a:cubicBezTo>
                <a:cubicBezTo>
                  <a:pt x="55" y="58"/>
                  <a:pt x="59" y="58"/>
                  <a:pt x="66" y="60"/>
                </a:cubicBezTo>
                <a:cubicBezTo>
                  <a:pt x="78" y="63"/>
                  <a:pt x="91" y="65"/>
                  <a:pt x="104" y="64"/>
                </a:cubicBezTo>
                <a:cubicBezTo>
                  <a:pt x="135" y="63"/>
                  <a:pt x="164" y="56"/>
                  <a:pt x="194" y="52"/>
                </a:cubicBezTo>
                <a:cubicBezTo>
                  <a:pt x="225" y="49"/>
                  <a:pt x="256" y="46"/>
                  <a:pt x="287" y="47"/>
                </a:cubicBezTo>
                <a:cubicBezTo>
                  <a:pt x="289" y="47"/>
                  <a:pt x="290" y="49"/>
                  <a:pt x="290" y="51"/>
                </a:cubicBezTo>
                <a:cubicBezTo>
                  <a:pt x="279" y="82"/>
                  <a:pt x="280" y="110"/>
                  <a:pt x="293" y="141"/>
                </a:cubicBezTo>
                <a:cubicBezTo>
                  <a:pt x="303" y="167"/>
                  <a:pt x="315" y="193"/>
                  <a:pt x="319" y="221"/>
                </a:cubicBezTo>
                <a:cubicBezTo>
                  <a:pt x="326" y="267"/>
                  <a:pt x="319" y="316"/>
                  <a:pt x="291" y="354"/>
                </a:cubicBezTo>
                <a:cubicBezTo>
                  <a:pt x="265" y="389"/>
                  <a:pt x="221" y="407"/>
                  <a:pt x="181" y="420"/>
                </a:cubicBezTo>
                <a:cubicBezTo>
                  <a:pt x="160" y="427"/>
                  <a:pt x="139" y="432"/>
                  <a:pt x="117" y="435"/>
                </a:cubicBezTo>
                <a:cubicBezTo>
                  <a:pt x="126" y="436"/>
                  <a:pt x="135" y="437"/>
                  <a:pt x="144" y="437"/>
                </a:cubicBezTo>
                <a:cubicBezTo>
                  <a:pt x="169" y="438"/>
                  <a:pt x="192" y="434"/>
                  <a:pt x="216" y="429"/>
                </a:cubicBezTo>
                <a:cubicBezTo>
                  <a:pt x="208" y="434"/>
                  <a:pt x="198" y="438"/>
                  <a:pt x="189" y="441"/>
                </a:cubicBezTo>
                <a:cubicBezTo>
                  <a:pt x="184" y="442"/>
                  <a:pt x="179" y="442"/>
                  <a:pt x="174" y="443"/>
                </a:cubicBezTo>
                <a:cubicBezTo>
                  <a:pt x="178" y="472"/>
                  <a:pt x="217" y="464"/>
                  <a:pt x="234" y="450"/>
                </a:cubicBezTo>
                <a:cubicBezTo>
                  <a:pt x="247" y="439"/>
                  <a:pt x="260" y="424"/>
                  <a:pt x="269" y="409"/>
                </a:cubicBezTo>
                <a:cubicBezTo>
                  <a:pt x="262" y="412"/>
                  <a:pt x="255" y="415"/>
                  <a:pt x="248" y="416"/>
                </a:cubicBezTo>
                <a:cubicBezTo>
                  <a:pt x="246" y="417"/>
                  <a:pt x="245" y="414"/>
                  <a:pt x="247" y="413"/>
                </a:cubicBezTo>
                <a:cubicBezTo>
                  <a:pt x="307" y="379"/>
                  <a:pt x="358" y="323"/>
                  <a:pt x="373" y="255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96" y="246"/>
                  <a:pt x="412" y="242"/>
                  <a:pt x="420" y="226"/>
                </a:cubicBezTo>
                <a:cubicBezTo>
                  <a:pt x="429" y="210"/>
                  <a:pt x="431" y="190"/>
                  <a:pt x="428" y="173"/>
                </a:cubicBezTo>
                <a:close/>
                <a:moveTo>
                  <a:pt x="412" y="198"/>
                </a:moveTo>
                <a:cubicBezTo>
                  <a:pt x="411" y="200"/>
                  <a:pt x="409" y="200"/>
                  <a:pt x="408" y="198"/>
                </a:cubicBezTo>
                <a:cubicBezTo>
                  <a:pt x="406" y="192"/>
                  <a:pt x="405" y="180"/>
                  <a:pt x="396" y="181"/>
                </a:cubicBezTo>
                <a:cubicBezTo>
                  <a:pt x="391" y="181"/>
                  <a:pt x="386" y="186"/>
                  <a:pt x="383" y="191"/>
                </a:cubicBezTo>
                <a:cubicBezTo>
                  <a:pt x="378" y="200"/>
                  <a:pt x="375" y="210"/>
                  <a:pt x="373" y="220"/>
                </a:cubicBezTo>
                <a:cubicBezTo>
                  <a:pt x="373" y="221"/>
                  <a:pt x="371" y="221"/>
                  <a:pt x="371" y="220"/>
                </a:cubicBezTo>
                <a:cubicBezTo>
                  <a:pt x="367" y="207"/>
                  <a:pt x="376" y="185"/>
                  <a:pt x="386" y="176"/>
                </a:cubicBezTo>
                <a:cubicBezTo>
                  <a:pt x="401" y="163"/>
                  <a:pt x="419" y="181"/>
                  <a:pt x="412" y="19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68"/>
          <p:cNvSpPr/>
          <p:nvPr/>
        </p:nvSpPr>
        <p:spPr>
          <a:xfrm>
            <a:off x="8701200" y="3600360"/>
            <a:ext cx="169920" cy="1065240"/>
          </a:xfrm>
          <a:custGeom>
            <a:avLst/>
            <a:gdLst/>
            <a:ahLst/>
            <a:cxnLst/>
            <a:rect l="l" t="t" r="r" b="b"/>
            <a:pathLst>
              <a:path w="40" h="251">
                <a:moveTo>
                  <a:pt x="30" y="201"/>
                </a:moveTo>
                <a:cubicBezTo>
                  <a:pt x="25" y="182"/>
                  <a:pt x="24" y="162"/>
                  <a:pt x="24" y="142"/>
                </a:cubicBezTo>
                <a:cubicBezTo>
                  <a:pt x="22" y="96"/>
                  <a:pt x="23" y="50"/>
                  <a:pt x="20" y="4"/>
                </a:cubicBezTo>
                <a:cubicBezTo>
                  <a:pt x="20" y="0"/>
                  <a:pt x="15" y="0"/>
                  <a:pt x="15" y="4"/>
                </a:cubicBezTo>
                <a:cubicBezTo>
                  <a:pt x="12" y="52"/>
                  <a:pt x="4" y="99"/>
                  <a:pt x="3" y="147"/>
                </a:cubicBezTo>
                <a:cubicBezTo>
                  <a:pt x="3" y="177"/>
                  <a:pt x="0" y="235"/>
                  <a:pt x="32" y="250"/>
                </a:cubicBezTo>
                <a:cubicBezTo>
                  <a:pt x="36" y="251"/>
                  <a:pt x="40" y="249"/>
                  <a:pt x="40" y="245"/>
                </a:cubicBezTo>
                <a:cubicBezTo>
                  <a:pt x="40" y="230"/>
                  <a:pt x="33" y="216"/>
                  <a:pt x="30" y="2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4" name="CustomShape 69"/>
          <p:cNvSpPr/>
          <p:nvPr/>
        </p:nvSpPr>
        <p:spPr>
          <a:xfrm>
            <a:off x="8082000" y="2568600"/>
            <a:ext cx="255600" cy="149040"/>
          </a:xfrm>
          <a:custGeom>
            <a:avLst/>
            <a:gdLst/>
            <a:ahLst/>
            <a:cxnLst/>
            <a:rect l="l" t="t" r="r" b="b"/>
            <a:pathLst>
              <a:path w="60" h="35">
                <a:moveTo>
                  <a:pt x="59" y="20"/>
                </a:moveTo>
                <a:cubicBezTo>
                  <a:pt x="59" y="29"/>
                  <a:pt x="45" y="35"/>
                  <a:pt x="29" y="34"/>
                </a:cubicBezTo>
                <a:cubicBezTo>
                  <a:pt x="13" y="32"/>
                  <a:pt x="0" y="24"/>
                  <a:pt x="1" y="15"/>
                </a:cubicBezTo>
                <a:cubicBezTo>
                  <a:pt x="1" y="6"/>
                  <a:pt x="15" y="0"/>
                  <a:pt x="31" y="1"/>
                </a:cubicBezTo>
                <a:cubicBezTo>
                  <a:pt x="48" y="2"/>
                  <a:pt x="60" y="11"/>
                  <a:pt x="59" y="20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CustomShape 70"/>
          <p:cNvSpPr/>
          <p:nvPr/>
        </p:nvSpPr>
        <p:spPr>
          <a:xfrm>
            <a:off x="9139320" y="2471760"/>
            <a:ext cx="233280" cy="144360"/>
          </a:xfrm>
          <a:custGeom>
            <a:avLst/>
            <a:gdLst/>
            <a:ahLst/>
            <a:cxnLst/>
            <a:rect l="l" t="t" r="r" b="b"/>
            <a:pathLst>
              <a:path w="55" h="34">
                <a:moveTo>
                  <a:pt x="53" y="12"/>
                </a:moveTo>
                <a:cubicBezTo>
                  <a:pt x="55" y="20"/>
                  <a:pt x="45" y="29"/>
                  <a:pt x="30" y="31"/>
                </a:cubicBezTo>
                <a:cubicBezTo>
                  <a:pt x="16" y="34"/>
                  <a:pt x="3" y="30"/>
                  <a:pt x="2" y="22"/>
                </a:cubicBezTo>
                <a:cubicBezTo>
                  <a:pt x="0" y="15"/>
                  <a:pt x="10" y="6"/>
                  <a:pt x="25" y="3"/>
                </a:cubicBezTo>
                <a:cubicBezTo>
                  <a:pt x="39" y="0"/>
                  <a:pt x="52" y="4"/>
                  <a:pt x="53" y="12"/>
                </a:cubicBezTo>
                <a:close/>
              </a:path>
            </a:pathLst>
          </a:custGeom>
          <a:solidFill>
            <a:srgbClr val="F47A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6" name="CustomShape 71"/>
          <p:cNvSpPr/>
          <p:nvPr/>
        </p:nvSpPr>
        <p:spPr>
          <a:xfrm>
            <a:off x="8366040" y="1008000"/>
            <a:ext cx="139680" cy="203400"/>
          </a:xfrm>
          <a:custGeom>
            <a:avLst/>
            <a:gdLst/>
            <a:ahLst/>
            <a:cxnLst/>
            <a:rect l="l" t="t" r="r" b="b"/>
            <a:pathLst>
              <a:path w="33" h="48">
                <a:moveTo>
                  <a:pt x="31" y="37"/>
                </a:moveTo>
                <a:cubicBezTo>
                  <a:pt x="29" y="39"/>
                  <a:pt x="26" y="39"/>
                  <a:pt x="24" y="40"/>
                </a:cubicBezTo>
                <a:cubicBezTo>
                  <a:pt x="25" y="35"/>
                  <a:pt x="27" y="30"/>
                  <a:pt x="28" y="25"/>
                </a:cubicBezTo>
                <a:cubicBezTo>
                  <a:pt x="28" y="23"/>
                  <a:pt x="26" y="22"/>
                  <a:pt x="24" y="23"/>
                </a:cubicBezTo>
                <a:cubicBezTo>
                  <a:pt x="20" y="26"/>
                  <a:pt x="15" y="29"/>
                  <a:pt x="11" y="32"/>
                </a:cubicBezTo>
                <a:cubicBezTo>
                  <a:pt x="16" y="21"/>
                  <a:pt x="23" y="9"/>
                  <a:pt x="32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5" y="8"/>
                  <a:pt x="8" y="25"/>
                  <a:pt x="2" y="41"/>
                </a:cubicBezTo>
                <a:cubicBezTo>
                  <a:pt x="0" y="44"/>
                  <a:pt x="4" y="46"/>
                  <a:pt x="6" y="44"/>
                </a:cubicBezTo>
                <a:cubicBezTo>
                  <a:pt x="12" y="39"/>
                  <a:pt x="17" y="34"/>
                  <a:pt x="22" y="30"/>
                </a:cubicBezTo>
                <a:cubicBezTo>
                  <a:pt x="21" y="34"/>
                  <a:pt x="18" y="38"/>
                  <a:pt x="17" y="43"/>
                </a:cubicBezTo>
                <a:cubicBezTo>
                  <a:pt x="16" y="45"/>
                  <a:pt x="17" y="48"/>
                  <a:pt x="20" y="47"/>
                </a:cubicBezTo>
                <a:cubicBezTo>
                  <a:pt x="25" y="45"/>
                  <a:pt x="29" y="42"/>
                  <a:pt x="33" y="38"/>
                </a:cubicBezTo>
                <a:cubicBezTo>
                  <a:pt x="33" y="38"/>
                  <a:pt x="32" y="36"/>
                  <a:pt x="3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72"/>
          <p:cNvSpPr/>
          <p:nvPr/>
        </p:nvSpPr>
        <p:spPr>
          <a:xfrm>
            <a:off x="8505720" y="1160640"/>
            <a:ext cx="154080" cy="93600"/>
          </a:xfrm>
          <a:custGeom>
            <a:avLst/>
            <a:gdLst/>
            <a:ahLst/>
            <a:cxnLst/>
            <a:rect l="l" t="t" r="r" b="b"/>
            <a:pathLst>
              <a:path w="36" h="22">
                <a:moveTo>
                  <a:pt x="35" y="4"/>
                </a:moveTo>
                <a:cubicBezTo>
                  <a:pt x="25" y="5"/>
                  <a:pt x="17" y="14"/>
                  <a:pt x="7" y="15"/>
                </a:cubicBezTo>
                <a:cubicBezTo>
                  <a:pt x="7" y="10"/>
                  <a:pt x="7" y="5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4" y="6"/>
                  <a:pt x="2" y="11"/>
                  <a:pt x="0" y="17"/>
                </a:cubicBezTo>
                <a:cubicBezTo>
                  <a:pt x="0" y="19"/>
                  <a:pt x="1" y="21"/>
                  <a:pt x="3" y="21"/>
                </a:cubicBezTo>
                <a:cubicBezTo>
                  <a:pt x="16" y="22"/>
                  <a:pt x="26" y="12"/>
                  <a:pt x="36" y="6"/>
                </a:cubicBezTo>
                <a:cubicBezTo>
                  <a:pt x="36" y="5"/>
                  <a:pt x="36" y="4"/>
                  <a:pt x="3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CustomShape 73"/>
          <p:cNvSpPr/>
          <p:nvPr/>
        </p:nvSpPr>
        <p:spPr>
          <a:xfrm>
            <a:off x="8634240" y="1092240"/>
            <a:ext cx="198720" cy="182520"/>
          </a:xfrm>
          <a:custGeom>
            <a:avLst/>
            <a:gdLst/>
            <a:ahLst/>
            <a:cxnLst/>
            <a:rect l="l" t="t" r="r" b="b"/>
            <a:pathLst>
              <a:path w="47" h="43">
                <a:moveTo>
                  <a:pt x="41" y="1"/>
                </a:moveTo>
                <a:cubicBezTo>
                  <a:pt x="32" y="7"/>
                  <a:pt x="24" y="12"/>
                  <a:pt x="16" y="19"/>
                </a:cubicBezTo>
                <a:cubicBezTo>
                  <a:pt x="10" y="23"/>
                  <a:pt x="0" y="31"/>
                  <a:pt x="1" y="39"/>
                </a:cubicBezTo>
                <a:cubicBezTo>
                  <a:pt x="1" y="41"/>
                  <a:pt x="2" y="43"/>
                  <a:pt x="5" y="42"/>
                </a:cubicBezTo>
                <a:cubicBezTo>
                  <a:pt x="12" y="41"/>
                  <a:pt x="18" y="31"/>
                  <a:pt x="23" y="26"/>
                </a:cubicBezTo>
                <a:cubicBezTo>
                  <a:pt x="30" y="19"/>
                  <a:pt x="37" y="12"/>
                  <a:pt x="44" y="6"/>
                </a:cubicBezTo>
                <a:cubicBezTo>
                  <a:pt x="47" y="4"/>
                  <a:pt x="44" y="0"/>
                  <a:pt x="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9" name="CustomShape 74"/>
          <p:cNvSpPr/>
          <p:nvPr/>
        </p:nvSpPr>
        <p:spPr>
          <a:xfrm>
            <a:off x="8723160" y="1203480"/>
            <a:ext cx="63720" cy="54000"/>
          </a:xfrm>
          <a:custGeom>
            <a:avLst/>
            <a:gdLst/>
            <a:ahLst/>
            <a:cxnLst/>
            <a:rect l="l" t="t" r="r" b="b"/>
            <a:pathLst>
              <a:path w="15" h="13">
                <a:moveTo>
                  <a:pt x="13" y="1"/>
                </a:moveTo>
                <a:cubicBezTo>
                  <a:pt x="11" y="0"/>
                  <a:pt x="8" y="1"/>
                  <a:pt x="7" y="2"/>
                </a:cubicBezTo>
                <a:cubicBezTo>
                  <a:pt x="4" y="4"/>
                  <a:pt x="0" y="7"/>
                  <a:pt x="2" y="11"/>
                </a:cubicBezTo>
                <a:cubicBezTo>
                  <a:pt x="2" y="12"/>
                  <a:pt x="4" y="13"/>
                  <a:pt x="4" y="12"/>
                </a:cubicBezTo>
                <a:cubicBezTo>
                  <a:pt x="8" y="12"/>
                  <a:pt x="8" y="10"/>
                  <a:pt x="10" y="8"/>
                </a:cubicBezTo>
                <a:cubicBezTo>
                  <a:pt x="11" y="7"/>
                  <a:pt x="11" y="6"/>
                  <a:pt x="12" y="5"/>
                </a:cubicBezTo>
                <a:cubicBezTo>
                  <a:pt x="12" y="5"/>
                  <a:pt x="13" y="4"/>
                  <a:pt x="13" y="4"/>
                </a:cubicBezTo>
                <a:cubicBezTo>
                  <a:pt x="15" y="3"/>
                  <a:pt x="15" y="1"/>
                  <a:pt x="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0" name="CustomShape 75"/>
          <p:cNvSpPr/>
          <p:nvPr/>
        </p:nvSpPr>
        <p:spPr>
          <a:xfrm>
            <a:off x="8340840" y="2674800"/>
            <a:ext cx="950760" cy="687600"/>
          </a:xfrm>
          <a:custGeom>
            <a:avLst/>
            <a:gdLst/>
            <a:ahLst/>
            <a:cxnLst/>
            <a:rect l="l" t="t" r="r" b="b"/>
            <a:pathLst>
              <a:path w="224" h="162">
                <a:moveTo>
                  <a:pt x="199" y="4"/>
                </a:moveTo>
                <a:cubicBezTo>
                  <a:pt x="195" y="0"/>
                  <a:pt x="195" y="0"/>
                  <a:pt x="195" y="0"/>
                </a:cubicBezTo>
                <a:cubicBezTo>
                  <a:pt x="191" y="2"/>
                  <a:pt x="191" y="2"/>
                  <a:pt x="191" y="2"/>
                </a:cubicBezTo>
                <a:cubicBezTo>
                  <a:pt x="141" y="35"/>
                  <a:pt x="92" y="72"/>
                  <a:pt x="32" y="72"/>
                </a:cubicBezTo>
                <a:cubicBezTo>
                  <a:pt x="24" y="71"/>
                  <a:pt x="24" y="71"/>
                  <a:pt x="24" y="71"/>
                </a:cubicBezTo>
                <a:cubicBezTo>
                  <a:pt x="17" y="71"/>
                  <a:pt x="10" y="70"/>
                  <a:pt x="3" y="68"/>
                </a:cubicBezTo>
                <a:cubicBezTo>
                  <a:pt x="1" y="68"/>
                  <a:pt x="0" y="71"/>
                  <a:pt x="2" y="71"/>
                </a:cubicBezTo>
                <a:cubicBezTo>
                  <a:pt x="10" y="74"/>
                  <a:pt x="17" y="76"/>
                  <a:pt x="25" y="77"/>
                </a:cubicBezTo>
                <a:cubicBezTo>
                  <a:pt x="39" y="138"/>
                  <a:pt x="123" y="162"/>
                  <a:pt x="171" y="121"/>
                </a:cubicBezTo>
                <a:cubicBezTo>
                  <a:pt x="195" y="102"/>
                  <a:pt x="224" y="32"/>
                  <a:pt x="199" y="4"/>
                </a:cubicBezTo>
                <a:close/>
                <a:moveTo>
                  <a:pt x="33" y="77"/>
                </a:moveTo>
                <a:cubicBezTo>
                  <a:pt x="91" y="80"/>
                  <a:pt x="151" y="43"/>
                  <a:pt x="195" y="7"/>
                </a:cubicBezTo>
                <a:cubicBezTo>
                  <a:pt x="198" y="11"/>
                  <a:pt x="200" y="16"/>
                  <a:pt x="200" y="22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58" y="61"/>
                  <a:pt x="98" y="97"/>
                  <a:pt x="38" y="92"/>
                </a:cubicBezTo>
                <a:cubicBezTo>
                  <a:pt x="36" y="87"/>
                  <a:pt x="35" y="82"/>
                  <a:pt x="33" y="77"/>
                </a:cubicBezTo>
                <a:close/>
                <a:moveTo>
                  <a:pt x="47" y="105"/>
                </a:moveTo>
                <a:cubicBezTo>
                  <a:pt x="45" y="103"/>
                  <a:pt x="43" y="100"/>
                  <a:pt x="41" y="97"/>
                </a:cubicBezTo>
                <a:cubicBezTo>
                  <a:pt x="67" y="105"/>
                  <a:pt x="100" y="91"/>
                  <a:pt x="123" y="82"/>
                </a:cubicBezTo>
                <a:cubicBezTo>
                  <a:pt x="151" y="71"/>
                  <a:pt x="180" y="52"/>
                  <a:pt x="201" y="29"/>
                </a:cubicBezTo>
                <a:cubicBezTo>
                  <a:pt x="201" y="38"/>
                  <a:pt x="200" y="47"/>
                  <a:pt x="198" y="55"/>
                </a:cubicBezTo>
                <a:cubicBezTo>
                  <a:pt x="197" y="59"/>
                  <a:pt x="196" y="63"/>
                  <a:pt x="195" y="66"/>
                </a:cubicBezTo>
                <a:cubicBezTo>
                  <a:pt x="176" y="56"/>
                  <a:pt x="152" y="67"/>
                  <a:pt x="135" y="78"/>
                </a:cubicBezTo>
                <a:cubicBezTo>
                  <a:pt x="116" y="91"/>
                  <a:pt x="100" y="110"/>
                  <a:pt x="97" y="133"/>
                </a:cubicBezTo>
                <a:cubicBezTo>
                  <a:pt x="94" y="133"/>
                  <a:pt x="90" y="132"/>
                  <a:pt x="87" y="131"/>
                </a:cubicBezTo>
                <a:cubicBezTo>
                  <a:pt x="71" y="127"/>
                  <a:pt x="58" y="117"/>
                  <a:pt x="47" y="105"/>
                </a:cubicBezTo>
                <a:close/>
                <a:moveTo>
                  <a:pt x="170" y="113"/>
                </a:moveTo>
                <a:cubicBezTo>
                  <a:pt x="152" y="131"/>
                  <a:pt x="128" y="137"/>
                  <a:pt x="104" y="134"/>
                </a:cubicBezTo>
                <a:cubicBezTo>
                  <a:pt x="112" y="94"/>
                  <a:pt x="154" y="66"/>
                  <a:pt x="194" y="70"/>
                </a:cubicBezTo>
                <a:cubicBezTo>
                  <a:pt x="189" y="86"/>
                  <a:pt x="181" y="102"/>
                  <a:pt x="170" y="1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1" name="CustomShape 76"/>
          <p:cNvSpPr/>
          <p:nvPr/>
        </p:nvSpPr>
        <p:spPr>
          <a:xfrm>
            <a:off x="8553600" y="2598840"/>
            <a:ext cx="15228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5" y="39"/>
                </a:moveTo>
                <a:cubicBezTo>
                  <a:pt x="28" y="38"/>
                  <a:pt x="21" y="40"/>
                  <a:pt x="14" y="37"/>
                </a:cubicBezTo>
                <a:cubicBezTo>
                  <a:pt x="13" y="36"/>
                  <a:pt x="11" y="35"/>
                  <a:pt x="11" y="33"/>
                </a:cubicBezTo>
                <a:cubicBezTo>
                  <a:pt x="10" y="32"/>
                  <a:pt x="10" y="30"/>
                  <a:pt x="10" y="29"/>
                </a:cubicBezTo>
                <a:cubicBezTo>
                  <a:pt x="11" y="26"/>
                  <a:pt x="14" y="24"/>
                  <a:pt x="18" y="23"/>
                </a:cubicBezTo>
                <a:cubicBezTo>
                  <a:pt x="23" y="22"/>
                  <a:pt x="29" y="25"/>
                  <a:pt x="34" y="26"/>
                </a:cubicBezTo>
                <a:cubicBezTo>
                  <a:pt x="35" y="27"/>
                  <a:pt x="36" y="25"/>
                  <a:pt x="35" y="24"/>
                </a:cubicBezTo>
                <a:cubicBezTo>
                  <a:pt x="34" y="23"/>
                  <a:pt x="33" y="22"/>
                  <a:pt x="31" y="21"/>
                </a:cubicBezTo>
                <a:cubicBezTo>
                  <a:pt x="33" y="15"/>
                  <a:pt x="34" y="8"/>
                  <a:pt x="35" y="2"/>
                </a:cubicBezTo>
                <a:cubicBezTo>
                  <a:pt x="35" y="1"/>
                  <a:pt x="32" y="0"/>
                  <a:pt x="32" y="2"/>
                </a:cubicBezTo>
                <a:cubicBezTo>
                  <a:pt x="30" y="8"/>
                  <a:pt x="29" y="13"/>
                  <a:pt x="27" y="19"/>
                </a:cubicBezTo>
                <a:cubicBezTo>
                  <a:pt x="19" y="15"/>
                  <a:pt x="7" y="18"/>
                  <a:pt x="5" y="28"/>
                </a:cubicBezTo>
                <a:cubicBezTo>
                  <a:pt x="0" y="44"/>
                  <a:pt x="25" y="48"/>
                  <a:pt x="35" y="43"/>
                </a:cubicBezTo>
                <a:cubicBezTo>
                  <a:pt x="36" y="42"/>
                  <a:pt x="36" y="40"/>
                  <a:pt x="35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2" name="CustomShape 77"/>
          <p:cNvSpPr/>
          <p:nvPr/>
        </p:nvSpPr>
        <p:spPr>
          <a:xfrm>
            <a:off x="9088560" y="2263680"/>
            <a:ext cx="152280" cy="20340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3"/>
                  <a:pt x="14" y="9"/>
                </a:cubicBezTo>
                <a:cubicBezTo>
                  <a:pt x="7" y="17"/>
                  <a:pt x="0" y="30"/>
                  <a:pt x="7" y="38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6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6"/>
                  <a:pt x="17" y="22"/>
                </a:cubicBezTo>
                <a:cubicBezTo>
                  <a:pt x="17" y="21"/>
                  <a:pt x="17" y="20"/>
                  <a:pt x="17" y="18"/>
                </a:cubicBezTo>
                <a:cubicBezTo>
                  <a:pt x="18" y="15"/>
                  <a:pt x="19" y="11"/>
                  <a:pt x="22" y="9"/>
                </a:cubicBezTo>
                <a:cubicBezTo>
                  <a:pt x="25" y="7"/>
                  <a:pt x="26" y="11"/>
                  <a:pt x="27" y="13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78"/>
          <p:cNvSpPr/>
          <p:nvPr/>
        </p:nvSpPr>
        <p:spPr>
          <a:xfrm>
            <a:off x="8298000" y="2340000"/>
            <a:ext cx="153720" cy="203040"/>
          </a:xfrm>
          <a:custGeom>
            <a:avLst/>
            <a:gdLst/>
            <a:ahLst/>
            <a:cxnLst/>
            <a:rect l="l" t="t" r="r" b="b"/>
            <a:pathLst>
              <a:path w="36" h="48">
                <a:moveTo>
                  <a:pt x="30" y="6"/>
                </a:moveTo>
                <a:cubicBezTo>
                  <a:pt x="24" y="0"/>
                  <a:pt x="18" y="4"/>
                  <a:pt x="14" y="10"/>
                </a:cubicBezTo>
                <a:cubicBezTo>
                  <a:pt x="7" y="17"/>
                  <a:pt x="0" y="30"/>
                  <a:pt x="7" y="39"/>
                </a:cubicBezTo>
                <a:cubicBezTo>
                  <a:pt x="14" y="48"/>
                  <a:pt x="25" y="42"/>
                  <a:pt x="29" y="34"/>
                </a:cubicBezTo>
                <a:cubicBezTo>
                  <a:pt x="33" y="27"/>
                  <a:pt x="36" y="13"/>
                  <a:pt x="30" y="6"/>
                </a:cubicBezTo>
                <a:close/>
                <a:moveTo>
                  <a:pt x="26" y="25"/>
                </a:moveTo>
                <a:cubicBezTo>
                  <a:pt x="23" y="25"/>
                  <a:pt x="19" y="27"/>
                  <a:pt x="17" y="23"/>
                </a:cubicBezTo>
                <a:cubicBezTo>
                  <a:pt x="17" y="21"/>
                  <a:pt x="17" y="20"/>
                  <a:pt x="17" y="19"/>
                </a:cubicBezTo>
                <a:cubicBezTo>
                  <a:pt x="18" y="16"/>
                  <a:pt x="19" y="12"/>
                  <a:pt x="22" y="10"/>
                </a:cubicBezTo>
                <a:cubicBezTo>
                  <a:pt x="25" y="8"/>
                  <a:pt x="26" y="12"/>
                  <a:pt x="27" y="14"/>
                </a:cubicBezTo>
                <a:cubicBezTo>
                  <a:pt x="28" y="17"/>
                  <a:pt x="27" y="21"/>
                  <a:pt x="26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CustomShape 79"/>
          <p:cNvSpPr/>
          <p:nvPr/>
        </p:nvSpPr>
        <p:spPr>
          <a:xfrm>
            <a:off x="9066240" y="2004840"/>
            <a:ext cx="280800" cy="157320"/>
          </a:xfrm>
          <a:custGeom>
            <a:avLst/>
            <a:gdLst/>
            <a:ahLst/>
            <a:cxnLst/>
            <a:rect l="l" t="t" r="r" b="b"/>
            <a:pathLst>
              <a:path w="66" h="37">
                <a:moveTo>
                  <a:pt x="36" y="3"/>
                </a:moveTo>
                <a:cubicBezTo>
                  <a:pt x="21" y="6"/>
                  <a:pt x="6" y="21"/>
                  <a:pt x="1" y="35"/>
                </a:cubicBezTo>
                <a:cubicBezTo>
                  <a:pt x="0" y="37"/>
                  <a:pt x="2" y="37"/>
                  <a:pt x="4" y="37"/>
                </a:cubicBezTo>
                <a:cubicBezTo>
                  <a:pt x="12" y="30"/>
                  <a:pt x="18" y="21"/>
                  <a:pt x="28" y="15"/>
                </a:cubicBezTo>
                <a:cubicBezTo>
                  <a:pt x="35" y="11"/>
                  <a:pt x="42" y="11"/>
                  <a:pt x="49" y="14"/>
                </a:cubicBezTo>
                <a:cubicBezTo>
                  <a:pt x="54" y="16"/>
                  <a:pt x="56" y="22"/>
                  <a:pt x="60" y="26"/>
                </a:cubicBezTo>
                <a:cubicBezTo>
                  <a:pt x="62" y="28"/>
                  <a:pt x="65" y="26"/>
                  <a:pt x="65" y="24"/>
                </a:cubicBezTo>
                <a:cubicBezTo>
                  <a:pt x="66" y="10"/>
                  <a:pt x="48" y="0"/>
                  <a:pt x="3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5" name="CustomShape 80"/>
          <p:cNvSpPr/>
          <p:nvPr/>
        </p:nvSpPr>
        <p:spPr>
          <a:xfrm>
            <a:off x="8231040" y="2068560"/>
            <a:ext cx="223920" cy="131760"/>
          </a:xfrm>
          <a:custGeom>
            <a:avLst/>
            <a:gdLst/>
            <a:ahLst/>
            <a:cxnLst/>
            <a:rect l="l" t="t" r="r" b="b"/>
            <a:pathLst>
              <a:path w="53" h="31">
                <a:moveTo>
                  <a:pt x="29" y="2"/>
                </a:moveTo>
                <a:cubicBezTo>
                  <a:pt x="16" y="0"/>
                  <a:pt x="0" y="11"/>
                  <a:pt x="0" y="25"/>
                </a:cubicBezTo>
                <a:cubicBezTo>
                  <a:pt x="0" y="28"/>
                  <a:pt x="3" y="29"/>
                  <a:pt x="5" y="27"/>
                </a:cubicBezTo>
                <a:cubicBezTo>
                  <a:pt x="12" y="21"/>
                  <a:pt x="14" y="14"/>
                  <a:pt x="24" y="11"/>
                </a:cubicBezTo>
                <a:cubicBezTo>
                  <a:pt x="36" y="7"/>
                  <a:pt x="45" y="19"/>
                  <a:pt x="49" y="30"/>
                </a:cubicBezTo>
                <a:cubicBezTo>
                  <a:pt x="50" y="31"/>
                  <a:pt x="53" y="31"/>
                  <a:pt x="53" y="29"/>
                </a:cubicBezTo>
                <a:cubicBezTo>
                  <a:pt x="52" y="16"/>
                  <a:pt x="42" y="4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6" name="CustomShape 81"/>
          <p:cNvSpPr/>
          <p:nvPr/>
        </p:nvSpPr>
        <p:spPr>
          <a:xfrm>
            <a:off x="9294840" y="23781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1"/>
                </a:moveTo>
                <a:cubicBezTo>
                  <a:pt x="14" y="3"/>
                  <a:pt x="7" y="8"/>
                  <a:pt x="1" y="14"/>
                </a:cubicBezTo>
                <a:cubicBezTo>
                  <a:pt x="0" y="16"/>
                  <a:pt x="2" y="18"/>
                  <a:pt x="4" y="17"/>
                </a:cubicBezTo>
                <a:cubicBezTo>
                  <a:pt x="10" y="11"/>
                  <a:pt x="16" y="7"/>
                  <a:pt x="23" y="4"/>
                </a:cubicBezTo>
                <a:cubicBezTo>
                  <a:pt x="25" y="3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7" name="CustomShape 82"/>
          <p:cNvSpPr/>
          <p:nvPr/>
        </p:nvSpPr>
        <p:spPr>
          <a:xfrm>
            <a:off x="9360000" y="2390760"/>
            <a:ext cx="63360" cy="38160"/>
          </a:xfrm>
          <a:custGeom>
            <a:avLst/>
            <a:gdLst/>
            <a:ahLst/>
            <a:cxnLst/>
            <a:rect l="l" t="t" r="r" b="b"/>
            <a:pathLst>
              <a:path w="15" h="9">
                <a:moveTo>
                  <a:pt x="12" y="1"/>
                </a:moveTo>
                <a:cubicBezTo>
                  <a:pt x="8" y="1"/>
                  <a:pt x="5" y="4"/>
                  <a:pt x="2" y="6"/>
                </a:cubicBezTo>
                <a:cubicBezTo>
                  <a:pt x="0" y="7"/>
                  <a:pt x="2" y="9"/>
                  <a:pt x="3" y="8"/>
                </a:cubicBezTo>
                <a:cubicBezTo>
                  <a:pt x="6" y="6"/>
                  <a:pt x="10" y="5"/>
                  <a:pt x="13" y="3"/>
                </a:cubicBezTo>
                <a:cubicBezTo>
                  <a:pt x="15" y="2"/>
                  <a:pt x="14" y="0"/>
                  <a:pt x="1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83"/>
          <p:cNvSpPr/>
          <p:nvPr/>
        </p:nvSpPr>
        <p:spPr>
          <a:xfrm>
            <a:off x="8188200" y="2496960"/>
            <a:ext cx="76320" cy="51120"/>
          </a:xfrm>
          <a:custGeom>
            <a:avLst/>
            <a:gdLst/>
            <a:ahLst/>
            <a:cxnLst/>
            <a:rect l="l" t="t" r="r" b="b"/>
            <a:pathLst>
              <a:path w="18" h="12">
                <a:moveTo>
                  <a:pt x="17" y="9"/>
                </a:moveTo>
                <a:cubicBezTo>
                  <a:pt x="15" y="5"/>
                  <a:pt x="8" y="2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5"/>
                  <a:pt x="7" y="6"/>
                  <a:pt x="9" y="8"/>
                </a:cubicBezTo>
                <a:cubicBezTo>
                  <a:pt x="11" y="9"/>
                  <a:pt x="13" y="10"/>
                  <a:pt x="16" y="11"/>
                </a:cubicBezTo>
                <a:cubicBezTo>
                  <a:pt x="17" y="12"/>
                  <a:pt x="18" y="10"/>
                  <a:pt x="17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84"/>
          <p:cNvSpPr/>
          <p:nvPr/>
        </p:nvSpPr>
        <p:spPr>
          <a:xfrm>
            <a:off x="8155080" y="2514600"/>
            <a:ext cx="46080" cy="25560"/>
          </a:xfrm>
          <a:custGeom>
            <a:avLst/>
            <a:gdLst/>
            <a:ahLst/>
            <a:cxnLst/>
            <a:rect l="l" t="t" r="r" b="b"/>
            <a:pathLst>
              <a:path w="11" h="6">
                <a:moveTo>
                  <a:pt x="9" y="2"/>
                </a:moveTo>
                <a:cubicBezTo>
                  <a:pt x="7" y="2"/>
                  <a:pt x="5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4" y="4"/>
                  <a:pt x="6" y="5"/>
                  <a:pt x="8" y="5"/>
                </a:cubicBezTo>
                <a:cubicBezTo>
                  <a:pt x="10" y="6"/>
                  <a:pt x="11" y="3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85"/>
          <p:cNvSpPr/>
          <p:nvPr/>
        </p:nvSpPr>
        <p:spPr>
          <a:xfrm>
            <a:off x="9791640" y="2259000"/>
            <a:ext cx="220680" cy="246240"/>
          </a:xfrm>
          <a:custGeom>
            <a:avLst/>
            <a:gdLst/>
            <a:ahLst/>
            <a:cxnLst/>
            <a:rect l="l" t="t" r="r" b="b"/>
            <a:pathLst>
              <a:path w="52" h="58">
                <a:moveTo>
                  <a:pt x="19" y="13"/>
                </a:moveTo>
                <a:cubicBezTo>
                  <a:pt x="9" y="22"/>
                  <a:pt x="0" y="44"/>
                  <a:pt x="4" y="57"/>
                </a:cubicBezTo>
                <a:cubicBezTo>
                  <a:pt x="4" y="58"/>
                  <a:pt x="6" y="58"/>
                  <a:pt x="6" y="57"/>
                </a:cubicBezTo>
                <a:cubicBezTo>
                  <a:pt x="8" y="47"/>
                  <a:pt x="11" y="37"/>
                  <a:pt x="16" y="28"/>
                </a:cubicBezTo>
                <a:cubicBezTo>
                  <a:pt x="19" y="23"/>
                  <a:pt x="24" y="18"/>
                  <a:pt x="29" y="18"/>
                </a:cubicBezTo>
                <a:cubicBezTo>
                  <a:pt x="38" y="17"/>
                  <a:pt x="39" y="29"/>
                  <a:pt x="41" y="35"/>
                </a:cubicBezTo>
                <a:cubicBezTo>
                  <a:pt x="42" y="37"/>
                  <a:pt x="44" y="37"/>
                  <a:pt x="45" y="35"/>
                </a:cubicBezTo>
                <a:cubicBezTo>
                  <a:pt x="52" y="18"/>
                  <a:pt x="34" y="0"/>
                  <a:pt x="19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CustomShape 86"/>
          <p:cNvSpPr/>
          <p:nvPr/>
        </p:nvSpPr>
        <p:spPr>
          <a:xfrm>
            <a:off x="8901000" y="3465360"/>
            <a:ext cx="487440" cy="284400"/>
          </a:xfrm>
          <a:custGeom>
            <a:avLst/>
            <a:gdLst/>
            <a:ahLst/>
            <a:cxnLst/>
            <a:rect l="l" t="t" r="r" b="b"/>
            <a:pathLst>
              <a:path w="115" h="67">
                <a:moveTo>
                  <a:pt x="111" y="1"/>
                </a:moveTo>
                <a:cubicBezTo>
                  <a:pt x="88" y="27"/>
                  <a:pt x="21" y="67"/>
                  <a:pt x="4" y="13"/>
                </a:cubicBezTo>
                <a:cubicBezTo>
                  <a:pt x="3" y="11"/>
                  <a:pt x="0" y="12"/>
                  <a:pt x="1" y="14"/>
                </a:cubicBezTo>
                <a:cubicBezTo>
                  <a:pt x="7" y="37"/>
                  <a:pt x="22" y="48"/>
                  <a:pt x="47" y="45"/>
                </a:cubicBezTo>
                <a:cubicBezTo>
                  <a:pt x="72" y="42"/>
                  <a:pt x="101" y="25"/>
                  <a:pt x="114" y="3"/>
                </a:cubicBezTo>
                <a:cubicBezTo>
                  <a:pt x="115" y="2"/>
                  <a:pt x="112" y="0"/>
                  <a:pt x="11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2" name="CustomShape 87"/>
          <p:cNvSpPr/>
          <p:nvPr/>
        </p:nvSpPr>
        <p:spPr>
          <a:xfrm>
            <a:off x="9388440" y="3392640"/>
            <a:ext cx="38160" cy="58680"/>
          </a:xfrm>
          <a:custGeom>
            <a:avLst/>
            <a:gdLst/>
            <a:ahLst/>
            <a:cxnLst/>
            <a:rect l="l" t="t" r="r" b="b"/>
            <a:pathLst>
              <a:path w="9" h="14">
                <a:moveTo>
                  <a:pt x="5" y="2"/>
                </a:moveTo>
                <a:cubicBezTo>
                  <a:pt x="4" y="6"/>
                  <a:pt x="2" y="8"/>
                  <a:pt x="1" y="11"/>
                </a:cubicBezTo>
                <a:cubicBezTo>
                  <a:pt x="0" y="13"/>
                  <a:pt x="2" y="14"/>
                  <a:pt x="3" y="13"/>
                </a:cubicBezTo>
                <a:cubicBezTo>
                  <a:pt x="5" y="10"/>
                  <a:pt x="7" y="7"/>
                  <a:pt x="8" y="4"/>
                </a:cubicBezTo>
                <a:cubicBezTo>
                  <a:pt x="9" y="2"/>
                  <a:pt x="6" y="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3" name="CustomShape 88"/>
          <p:cNvSpPr/>
          <p:nvPr/>
        </p:nvSpPr>
        <p:spPr>
          <a:xfrm>
            <a:off x="9877320" y="3948120"/>
            <a:ext cx="88920" cy="30240"/>
          </a:xfrm>
          <a:custGeom>
            <a:avLst/>
            <a:gdLst/>
            <a:ahLst/>
            <a:cxnLst/>
            <a:rect l="l" t="t" r="r" b="b"/>
            <a:pathLst>
              <a:path w="21" h="7">
                <a:moveTo>
                  <a:pt x="20" y="4"/>
                </a:moveTo>
                <a:cubicBezTo>
                  <a:pt x="15" y="1"/>
                  <a:pt x="8" y="1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7" y="6"/>
                  <a:pt x="13" y="7"/>
                  <a:pt x="19" y="7"/>
                </a:cubicBezTo>
                <a:cubicBezTo>
                  <a:pt x="20" y="7"/>
                  <a:pt x="21" y="5"/>
                  <a:pt x="20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4" name="CustomShape 89"/>
          <p:cNvSpPr/>
          <p:nvPr/>
        </p:nvSpPr>
        <p:spPr>
          <a:xfrm>
            <a:off x="7912080" y="4754520"/>
            <a:ext cx="157320" cy="149400"/>
          </a:xfrm>
          <a:custGeom>
            <a:avLst/>
            <a:gdLst/>
            <a:ahLst/>
            <a:cxnLst/>
            <a:rect l="l" t="t" r="r" b="b"/>
            <a:pathLst>
              <a:path w="37" h="35">
                <a:moveTo>
                  <a:pt x="34" y="0"/>
                </a:moveTo>
                <a:cubicBezTo>
                  <a:pt x="24" y="1"/>
                  <a:pt x="14" y="4"/>
                  <a:pt x="3" y="5"/>
                </a:cubicBezTo>
                <a:cubicBezTo>
                  <a:pt x="1" y="6"/>
                  <a:pt x="0" y="8"/>
                  <a:pt x="1" y="10"/>
                </a:cubicBezTo>
                <a:cubicBezTo>
                  <a:pt x="5" y="15"/>
                  <a:pt x="10" y="18"/>
                  <a:pt x="15" y="19"/>
                </a:cubicBezTo>
                <a:cubicBezTo>
                  <a:pt x="11" y="22"/>
                  <a:pt x="7" y="25"/>
                  <a:pt x="4" y="29"/>
                </a:cubicBezTo>
                <a:cubicBezTo>
                  <a:pt x="3" y="30"/>
                  <a:pt x="3" y="33"/>
                  <a:pt x="5" y="34"/>
                </a:cubicBezTo>
                <a:cubicBezTo>
                  <a:pt x="13" y="35"/>
                  <a:pt x="20" y="35"/>
                  <a:pt x="27" y="33"/>
                </a:cubicBezTo>
                <a:cubicBezTo>
                  <a:pt x="30" y="32"/>
                  <a:pt x="29" y="29"/>
                  <a:pt x="27" y="29"/>
                </a:cubicBezTo>
                <a:cubicBezTo>
                  <a:pt x="22" y="29"/>
                  <a:pt x="17" y="29"/>
                  <a:pt x="12" y="29"/>
                </a:cubicBezTo>
                <a:cubicBezTo>
                  <a:pt x="16" y="25"/>
                  <a:pt x="20" y="22"/>
                  <a:pt x="25" y="19"/>
                </a:cubicBezTo>
                <a:cubicBezTo>
                  <a:pt x="27" y="18"/>
                  <a:pt x="26" y="14"/>
                  <a:pt x="23" y="14"/>
                </a:cubicBezTo>
                <a:cubicBezTo>
                  <a:pt x="18" y="14"/>
                  <a:pt x="14" y="13"/>
                  <a:pt x="10" y="10"/>
                </a:cubicBezTo>
                <a:cubicBezTo>
                  <a:pt x="18" y="9"/>
                  <a:pt x="27" y="8"/>
                  <a:pt x="34" y="5"/>
                </a:cubicBezTo>
                <a:cubicBezTo>
                  <a:pt x="37" y="4"/>
                  <a:pt x="37" y="0"/>
                  <a:pt x="34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CustomShape 90"/>
          <p:cNvSpPr/>
          <p:nvPr/>
        </p:nvSpPr>
        <p:spPr>
          <a:xfrm>
            <a:off x="7929720" y="463536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3" h="23">
                <a:moveTo>
                  <a:pt x="25" y="7"/>
                </a:moveTo>
                <a:cubicBezTo>
                  <a:pt x="27" y="7"/>
                  <a:pt x="29" y="6"/>
                  <a:pt x="31" y="5"/>
                </a:cubicBezTo>
                <a:cubicBezTo>
                  <a:pt x="33" y="3"/>
                  <a:pt x="32" y="1"/>
                  <a:pt x="30" y="0"/>
                </a:cubicBezTo>
                <a:cubicBezTo>
                  <a:pt x="27" y="0"/>
                  <a:pt x="24" y="1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19" y="2"/>
                  <a:pt x="17" y="3"/>
                  <a:pt x="16" y="4"/>
                </a:cubicBezTo>
                <a:cubicBezTo>
                  <a:pt x="11" y="6"/>
                  <a:pt x="6" y="8"/>
                  <a:pt x="2" y="11"/>
                </a:cubicBezTo>
                <a:cubicBezTo>
                  <a:pt x="0" y="12"/>
                  <a:pt x="0" y="15"/>
                  <a:pt x="2" y="16"/>
                </a:cubicBezTo>
                <a:cubicBezTo>
                  <a:pt x="11" y="20"/>
                  <a:pt x="20" y="22"/>
                  <a:pt x="29" y="23"/>
                </a:cubicBezTo>
                <a:cubicBezTo>
                  <a:pt x="31" y="23"/>
                  <a:pt x="32" y="20"/>
                  <a:pt x="30" y="20"/>
                </a:cubicBezTo>
                <a:cubicBezTo>
                  <a:pt x="28" y="19"/>
                  <a:pt x="26" y="19"/>
                  <a:pt x="24" y="18"/>
                </a:cubicBezTo>
                <a:cubicBezTo>
                  <a:pt x="25" y="17"/>
                  <a:pt x="25" y="16"/>
                  <a:pt x="25" y="14"/>
                </a:cubicBezTo>
                <a:cubicBezTo>
                  <a:pt x="25" y="12"/>
                  <a:pt x="25" y="10"/>
                  <a:pt x="25" y="7"/>
                </a:cubicBezTo>
                <a:close/>
                <a:moveTo>
                  <a:pt x="10" y="13"/>
                </a:moveTo>
                <a:cubicBezTo>
                  <a:pt x="13" y="11"/>
                  <a:pt x="16" y="10"/>
                  <a:pt x="19" y="9"/>
                </a:cubicBezTo>
                <a:cubicBezTo>
                  <a:pt x="19" y="10"/>
                  <a:pt x="18" y="12"/>
                  <a:pt x="18" y="13"/>
                </a:cubicBezTo>
                <a:cubicBezTo>
                  <a:pt x="18" y="14"/>
                  <a:pt x="18" y="15"/>
                  <a:pt x="18" y="16"/>
                </a:cubicBezTo>
                <a:cubicBezTo>
                  <a:pt x="15" y="15"/>
                  <a:pt x="13" y="14"/>
                  <a:pt x="10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6" name="CustomShape 91"/>
          <p:cNvSpPr/>
          <p:nvPr/>
        </p:nvSpPr>
        <p:spPr>
          <a:xfrm>
            <a:off x="7934400" y="4500720"/>
            <a:ext cx="139680" cy="11880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1" y="12"/>
                </a:moveTo>
                <a:cubicBezTo>
                  <a:pt x="27" y="10"/>
                  <a:pt x="22" y="11"/>
                  <a:pt x="18" y="11"/>
                </a:cubicBezTo>
                <a:cubicBezTo>
                  <a:pt x="14" y="11"/>
                  <a:pt x="10" y="11"/>
                  <a:pt x="6" y="12"/>
                </a:cubicBezTo>
                <a:cubicBezTo>
                  <a:pt x="6" y="9"/>
                  <a:pt x="6" y="5"/>
                  <a:pt x="5" y="2"/>
                </a:cubicBezTo>
                <a:cubicBezTo>
                  <a:pt x="5" y="0"/>
                  <a:pt x="2" y="0"/>
                  <a:pt x="2" y="2"/>
                </a:cubicBezTo>
                <a:cubicBezTo>
                  <a:pt x="1" y="6"/>
                  <a:pt x="1" y="10"/>
                  <a:pt x="1" y="14"/>
                </a:cubicBezTo>
                <a:cubicBezTo>
                  <a:pt x="1" y="18"/>
                  <a:pt x="0" y="23"/>
                  <a:pt x="3" y="26"/>
                </a:cubicBezTo>
                <a:cubicBezTo>
                  <a:pt x="3" y="27"/>
                  <a:pt x="5" y="28"/>
                  <a:pt x="6" y="26"/>
                </a:cubicBezTo>
                <a:cubicBezTo>
                  <a:pt x="7" y="23"/>
                  <a:pt x="7" y="20"/>
                  <a:pt x="7" y="17"/>
                </a:cubicBezTo>
                <a:cubicBezTo>
                  <a:pt x="11" y="18"/>
                  <a:pt x="15" y="18"/>
                  <a:pt x="18" y="18"/>
                </a:cubicBezTo>
                <a:cubicBezTo>
                  <a:pt x="22" y="18"/>
                  <a:pt x="28" y="18"/>
                  <a:pt x="31" y="16"/>
                </a:cubicBezTo>
                <a:cubicBezTo>
                  <a:pt x="33" y="15"/>
                  <a:pt x="33" y="13"/>
                  <a:pt x="31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7" name="CustomShape 92"/>
          <p:cNvSpPr/>
          <p:nvPr/>
        </p:nvSpPr>
        <p:spPr>
          <a:xfrm>
            <a:off x="7950240" y="4402080"/>
            <a:ext cx="123840" cy="106560"/>
          </a:xfrm>
          <a:custGeom>
            <a:avLst/>
            <a:gdLst/>
            <a:ahLst/>
            <a:cxnLst/>
            <a:rect l="l" t="t" r="r" b="b"/>
            <a:pathLst>
              <a:path w="29" h="25">
                <a:moveTo>
                  <a:pt x="25" y="0"/>
                </a:moveTo>
                <a:cubicBezTo>
                  <a:pt x="24" y="0"/>
                  <a:pt x="22" y="0"/>
                  <a:pt x="22" y="1"/>
                </a:cubicBezTo>
                <a:cubicBezTo>
                  <a:pt x="20" y="5"/>
                  <a:pt x="26" y="19"/>
                  <a:pt x="18" y="19"/>
                </a:cubicBezTo>
                <a:cubicBezTo>
                  <a:pt x="10" y="20"/>
                  <a:pt x="8" y="7"/>
                  <a:pt x="6" y="2"/>
                </a:cubicBezTo>
                <a:cubicBezTo>
                  <a:pt x="5" y="1"/>
                  <a:pt x="4" y="1"/>
                  <a:pt x="3" y="3"/>
                </a:cubicBezTo>
                <a:cubicBezTo>
                  <a:pt x="0" y="11"/>
                  <a:pt x="8" y="25"/>
                  <a:pt x="18" y="25"/>
                </a:cubicBezTo>
                <a:cubicBezTo>
                  <a:pt x="23" y="25"/>
                  <a:pt x="26" y="22"/>
                  <a:pt x="27" y="18"/>
                </a:cubicBezTo>
                <a:cubicBezTo>
                  <a:pt x="29" y="13"/>
                  <a:pt x="29" y="3"/>
                  <a:pt x="2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8" name="CustomShape 93"/>
          <p:cNvSpPr/>
          <p:nvPr/>
        </p:nvSpPr>
        <p:spPr>
          <a:xfrm>
            <a:off x="7947000" y="4270320"/>
            <a:ext cx="139680" cy="115920"/>
          </a:xfrm>
          <a:custGeom>
            <a:avLst/>
            <a:gdLst/>
            <a:ahLst/>
            <a:cxnLst/>
            <a:rect l="l" t="t" r="r" b="b"/>
            <a:pathLst>
              <a:path w="33" h="27">
                <a:moveTo>
                  <a:pt x="29" y="21"/>
                </a:moveTo>
                <a:cubicBezTo>
                  <a:pt x="26" y="21"/>
                  <a:pt x="23" y="21"/>
                  <a:pt x="19" y="21"/>
                </a:cubicBezTo>
                <a:cubicBezTo>
                  <a:pt x="19" y="19"/>
                  <a:pt x="19" y="17"/>
                  <a:pt x="19" y="15"/>
                </a:cubicBezTo>
                <a:cubicBezTo>
                  <a:pt x="19" y="12"/>
                  <a:pt x="19" y="10"/>
                  <a:pt x="18" y="7"/>
                </a:cubicBezTo>
                <a:cubicBezTo>
                  <a:pt x="22" y="8"/>
                  <a:pt x="27" y="10"/>
                  <a:pt x="31" y="9"/>
                </a:cubicBezTo>
                <a:cubicBezTo>
                  <a:pt x="32" y="8"/>
                  <a:pt x="33" y="6"/>
                  <a:pt x="32" y="5"/>
                </a:cubicBezTo>
                <a:cubicBezTo>
                  <a:pt x="29" y="2"/>
                  <a:pt x="24" y="2"/>
                  <a:pt x="20" y="2"/>
                </a:cubicBezTo>
                <a:cubicBezTo>
                  <a:pt x="19" y="2"/>
                  <a:pt x="18" y="2"/>
                  <a:pt x="17" y="2"/>
                </a:cubicBezTo>
                <a:cubicBezTo>
                  <a:pt x="17" y="0"/>
                  <a:pt x="15" y="0"/>
                  <a:pt x="14" y="1"/>
                </a:cubicBezTo>
                <a:cubicBezTo>
                  <a:pt x="10" y="1"/>
                  <a:pt x="6" y="1"/>
                  <a:pt x="2" y="1"/>
                </a:cubicBezTo>
                <a:cubicBezTo>
                  <a:pt x="1" y="1"/>
                  <a:pt x="0" y="3"/>
                  <a:pt x="2" y="4"/>
                </a:cubicBezTo>
                <a:cubicBezTo>
                  <a:pt x="6" y="5"/>
                  <a:pt x="9" y="6"/>
                  <a:pt x="13" y="6"/>
                </a:cubicBezTo>
                <a:cubicBezTo>
                  <a:pt x="13" y="9"/>
                  <a:pt x="13" y="12"/>
                  <a:pt x="13" y="15"/>
                </a:cubicBezTo>
                <a:cubicBezTo>
                  <a:pt x="13" y="17"/>
                  <a:pt x="13" y="19"/>
                  <a:pt x="13" y="21"/>
                </a:cubicBezTo>
                <a:cubicBezTo>
                  <a:pt x="9" y="22"/>
                  <a:pt x="5" y="22"/>
                  <a:pt x="2" y="22"/>
                </a:cubicBezTo>
                <a:cubicBezTo>
                  <a:pt x="0" y="22"/>
                  <a:pt x="0" y="25"/>
                  <a:pt x="2" y="26"/>
                </a:cubicBezTo>
                <a:cubicBezTo>
                  <a:pt x="6" y="26"/>
                  <a:pt x="10" y="26"/>
                  <a:pt x="15" y="27"/>
                </a:cubicBezTo>
                <a:cubicBezTo>
                  <a:pt x="15" y="27"/>
                  <a:pt x="17" y="27"/>
                  <a:pt x="17" y="27"/>
                </a:cubicBezTo>
                <a:cubicBezTo>
                  <a:pt x="21" y="27"/>
                  <a:pt x="25" y="27"/>
                  <a:pt x="29" y="27"/>
                </a:cubicBezTo>
                <a:cubicBezTo>
                  <a:pt x="33" y="26"/>
                  <a:pt x="33" y="21"/>
                  <a:pt x="2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9" name="CustomShape 94"/>
          <p:cNvSpPr/>
          <p:nvPr/>
        </p:nvSpPr>
        <p:spPr>
          <a:xfrm>
            <a:off x="8226360" y="4262400"/>
            <a:ext cx="165240" cy="177840"/>
          </a:xfrm>
          <a:custGeom>
            <a:avLst/>
            <a:gdLst/>
            <a:ahLst/>
            <a:cxnLst/>
            <a:rect l="l" t="t" r="r" b="b"/>
            <a:pathLst>
              <a:path w="39" h="42">
                <a:moveTo>
                  <a:pt x="36" y="2"/>
                </a:moveTo>
                <a:cubicBezTo>
                  <a:pt x="35" y="11"/>
                  <a:pt x="31" y="19"/>
                  <a:pt x="24" y="26"/>
                </a:cubicBezTo>
                <a:cubicBezTo>
                  <a:pt x="18" y="33"/>
                  <a:pt x="10" y="34"/>
                  <a:pt x="1" y="37"/>
                </a:cubicBezTo>
                <a:cubicBezTo>
                  <a:pt x="0" y="37"/>
                  <a:pt x="0" y="39"/>
                  <a:pt x="1" y="39"/>
                </a:cubicBezTo>
                <a:cubicBezTo>
                  <a:pt x="21" y="42"/>
                  <a:pt x="38" y="19"/>
                  <a:pt x="39" y="2"/>
                </a:cubicBezTo>
                <a:cubicBezTo>
                  <a:pt x="39" y="0"/>
                  <a:pt x="37" y="0"/>
                  <a:pt x="36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95"/>
          <p:cNvSpPr/>
          <p:nvPr/>
        </p:nvSpPr>
        <p:spPr>
          <a:xfrm>
            <a:off x="8480520" y="4381560"/>
            <a:ext cx="98280" cy="131760"/>
          </a:xfrm>
          <a:custGeom>
            <a:avLst/>
            <a:gdLst/>
            <a:ahLst/>
            <a:cxnLst/>
            <a:rect l="l" t="t" r="r" b="b"/>
            <a:pathLst>
              <a:path w="23" h="31">
                <a:moveTo>
                  <a:pt x="20" y="27"/>
                </a:moveTo>
                <a:cubicBezTo>
                  <a:pt x="15" y="27"/>
                  <a:pt x="11" y="26"/>
                  <a:pt x="6" y="26"/>
                </a:cubicBezTo>
                <a:cubicBezTo>
                  <a:pt x="10" y="18"/>
                  <a:pt x="16" y="10"/>
                  <a:pt x="22" y="3"/>
                </a:cubicBezTo>
                <a:cubicBezTo>
                  <a:pt x="23" y="2"/>
                  <a:pt x="21" y="0"/>
                  <a:pt x="20" y="1"/>
                </a:cubicBezTo>
                <a:cubicBezTo>
                  <a:pt x="13" y="9"/>
                  <a:pt x="6" y="17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8" y="30"/>
                  <a:pt x="15" y="31"/>
                  <a:pt x="21" y="30"/>
                </a:cubicBezTo>
                <a:cubicBezTo>
                  <a:pt x="23" y="30"/>
                  <a:pt x="22" y="27"/>
                  <a:pt x="2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CustomShape 96"/>
          <p:cNvSpPr/>
          <p:nvPr/>
        </p:nvSpPr>
        <p:spPr>
          <a:xfrm>
            <a:off x="8298000" y="4411800"/>
            <a:ext cx="187200" cy="236520"/>
          </a:xfrm>
          <a:custGeom>
            <a:avLst/>
            <a:gdLst/>
            <a:ahLst/>
            <a:cxnLst/>
            <a:rect l="l" t="t" r="r" b="b"/>
            <a:pathLst>
              <a:path w="44" h="56">
                <a:moveTo>
                  <a:pt x="40" y="39"/>
                </a:moveTo>
                <a:cubicBezTo>
                  <a:pt x="27" y="50"/>
                  <a:pt x="9" y="50"/>
                  <a:pt x="7" y="30"/>
                </a:cubicBezTo>
                <a:cubicBezTo>
                  <a:pt x="6" y="17"/>
                  <a:pt x="15" y="5"/>
                  <a:pt x="28" y="4"/>
                </a:cubicBezTo>
                <a:cubicBezTo>
                  <a:pt x="31" y="4"/>
                  <a:pt x="31" y="0"/>
                  <a:pt x="28" y="0"/>
                </a:cubicBezTo>
                <a:cubicBezTo>
                  <a:pt x="10" y="0"/>
                  <a:pt x="0" y="16"/>
                  <a:pt x="3" y="33"/>
                </a:cubicBezTo>
                <a:cubicBezTo>
                  <a:pt x="6" y="54"/>
                  <a:pt x="31" y="56"/>
                  <a:pt x="43" y="41"/>
                </a:cubicBezTo>
                <a:cubicBezTo>
                  <a:pt x="44" y="39"/>
                  <a:pt x="41" y="37"/>
                  <a:pt x="40" y="3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2" name="CustomShape 97"/>
          <p:cNvSpPr/>
          <p:nvPr/>
        </p:nvSpPr>
        <p:spPr>
          <a:xfrm>
            <a:off x="8400960" y="4660920"/>
            <a:ext cx="203400" cy="162000"/>
          </a:xfrm>
          <a:custGeom>
            <a:avLst/>
            <a:gdLst/>
            <a:ahLst/>
            <a:cxnLst/>
            <a:rect l="l" t="t" r="r" b="b"/>
            <a:pathLst>
              <a:path w="48" h="38">
                <a:moveTo>
                  <a:pt x="46" y="1"/>
                </a:moveTo>
                <a:cubicBezTo>
                  <a:pt x="37" y="4"/>
                  <a:pt x="30" y="11"/>
                  <a:pt x="23" y="16"/>
                </a:cubicBezTo>
                <a:cubicBezTo>
                  <a:pt x="15" y="22"/>
                  <a:pt x="8" y="28"/>
                  <a:pt x="1" y="35"/>
                </a:cubicBezTo>
                <a:cubicBezTo>
                  <a:pt x="0" y="36"/>
                  <a:pt x="2" y="38"/>
                  <a:pt x="3" y="37"/>
                </a:cubicBezTo>
                <a:cubicBezTo>
                  <a:pt x="11" y="30"/>
                  <a:pt x="19" y="24"/>
                  <a:pt x="27" y="18"/>
                </a:cubicBezTo>
                <a:cubicBezTo>
                  <a:pt x="34" y="13"/>
                  <a:pt x="42" y="9"/>
                  <a:pt x="47" y="3"/>
                </a:cubicBezTo>
                <a:cubicBezTo>
                  <a:pt x="48" y="2"/>
                  <a:pt x="47" y="0"/>
                  <a:pt x="4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3" name="CustomShape 98"/>
          <p:cNvSpPr/>
          <p:nvPr/>
        </p:nvSpPr>
        <p:spPr>
          <a:xfrm>
            <a:off x="8543880" y="4622760"/>
            <a:ext cx="27000" cy="38160"/>
          </a:xfrm>
          <a:custGeom>
            <a:avLst/>
            <a:gdLst/>
            <a:ahLst/>
            <a:cxnLst/>
            <a:rect l="l" t="t" r="r" b="b"/>
            <a:pathLst>
              <a:path w="6" h="9">
                <a:moveTo>
                  <a:pt x="6" y="7"/>
                </a:moveTo>
                <a:cubicBezTo>
                  <a:pt x="5" y="5"/>
                  <a:pt x="4" y="4"/>
                  <a:pt x="3" y="2"/>
                </a:cubicBezTo>
                <a:cubicBezTo>
                  <a:pt x="2" y="0"/>
                  <a:pt x="0" y="1"/>
                  <a:pt x="0" y="3"/>
                </a:cubicBezTo>
                <a:cubicBezTo>
                  <a:pt x="1" y="5"/>
                  <a:pt x="2" y="7"/>
                  <a:pt x="4" y="8"/>
                </a:cubicBezTo>
                <a:cubicBezTo>
                  <a:pt x="5" y="9"/>
                  <a:pt x="6" y="8"/>
                  <a:pt x="6" y="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4" name="CustomShape 99"/>
          <p:cNvSpPr/>
          <p:nvPr/>
        </p:nvSpPr>
        <p:spPr>
          <a:xfrm>
            <a:off x="8510760" y="4653000"/>
            <a:ext cx="29880" cy="3024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3" y="1"/>
                </a:moveTo>
                <a:cubicBezTo>
                  <a:pt x="2" y="0"/>
                  <a:pt x="0" y="0"/>
                  <a:pt x="1" y="2"/>
                </a:cubicBezTo>
                <a:cubicBezTo>
                  <a:pt x="1" y="3"/>
                  <a:pt x="1" y="5"/>
                  <a:pt x="2" y="6"/>
                </a:cubicBezTo>
                <a:cubicBezTo>
                  <a:pt x="2" y="7"/>
                  <a:pt x="3" y="7"/>
                  <a:pt x="4" y="7"/>
                </a:cubicBezTo>
                <a:cubicBezTo>
                  <a:pt x="7" y="7"/>
                  <a:pt x="5" y="2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100"/>
          <p:cNvSpPr/>
          <p:nvPr/>
        </p:nvSpPr>
        <p:spPr>
          <a:xfrm>
            <a:off x="8477280" y="4678200"/>
            <a:ext cx="20520" cy="33480"/>
          </a:xfrm>
          <a:custGeom>
            <a:avLst/>
            <a:gdLst/>
            <a:ahLst/>
            <a:cxnLst/>
            <a:rect l="l" t="t" r="r" b="b"/>
            <a:pathLst>
              <a:path w="5" h="8">
                <a:moveTo>
                  <a:pt x="3" y="1"/>
                </a:move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6"/>
                  <a:pt x="2" y="8"/>
                </a:cubicBezTo>
                <a:cubicBezTo>
                  <a:pt x="2" y="8"/>
                  <a:pt x="4" y="8"/>
                  <a:pt x="4" y="7"/>
                </a:cubicBezTo>
                <a:cubicBezTo>
                  <a:pt x="5" y="5"/>
                  <a:pt x="4" y="3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101"/>
          <p:cNvSpPr/>
          <p:nvPr/>
        </p:nvSpPr>
        <p:spPr>
          <a:xfrm>
            <a:off x="8439120" y="4716360"/>
            <a:ext cx="15840" cy="30240"/>
          </a:xfrm>
          <a:custGeom>
            <a:avLst/>
            <a:gdLst/>
            <a:ahLst/>
            <a:cxnLst/>
            <a:rect l="l" t="t" r="r" b="b"/>
            <a:pathLst>
              <a:path w="4" h="7">
                <a:moveTo>
                  <a:pt x="3" y="2"/>
                </a:moveTo>
                <a:cubicBezTo>
                  <a:pt x="3" y="0"/>
                  <a:pt x="0" y="0"/>
                  <a:pt x="0" y="2"/>
                </a:cubicBezTo>
                <a:cubicBezTo>
                  <a:pt x="0" y="3"/>
                  <a:pt x="0" y="5"/>
                  <a:pt x="1" y="6"/>
                </a:cubicBezTo>
                <a:cubicBezTo>
                  <a:pt x="2" y="7"/>
                  <a:pt x="4" y="6"/>
                  <a:pt x="4" y="5"/>
                </a:cubicBezTo>
                <a:cubicBezTo>
                  <a:pt x="4" y="4"/>
                  <a:pt x="3" y="3"/>
                  <a:pt x="3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102"/>
          <p:cNvSpPr/>
          <p:nvPr/>
        </p:nvSpPr>
        <p:spPr>
          <a:xfrm>
            <a:off x="8251920" y="4503600"/>
            <a:ext cx="42840" cy="22320"/>
          </a:xfrm>
          <a:custGeom>
            <a:avLst/>
            <a:gdLst/>
            <a:ahLst/>
            <a:cxnLst/>
            <a:rect l="l" t="t" r="r" b="b"/>
            <a:pathLst>
              <a:path w="10" h="5">
                <a:moveTo>
                  <a:pt x="8" y="0"/>
                </a:moveTo>
                <a:cubicBezTo>
                  <a:pt x="7" y="0"/>
                  <a:pt x="5" y="1"/>
                  <a:pt x="3" y="0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7" y="5"/>
                  <a:pt x="9" y="3"/>
                </a:cubicBezTo>
                <a:cubicBezTo>
                  <a:pt x="10" y="2"/>
                  <a:pt x="9" y="1"/>
                  <a:pt x="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8" name="CustomShape 103"/>
          <p:cNvSpPr/>
          <p:nvPr/>
        </p:nvSpPr>
        <p:spPr>
          <a:xfrm>
            <a:off x="8251920" y="4533840"/>
            <a:ext cx="33120" cy="17640"/>
          </a:xfrm>
          <a:custGeom>
            <a:avLst/>
            <a:gdLst/>
            <a:ahLst/>
            <a:cxnLst/>
            <a:rect l="l" t="t" r="r" b="b"/>
            <a:pathLst>
              <a:path w="8" h="4">
                <a:moveTo>
                  <a:pt x="6" y="1"/>
                </a:moveTo>
                <a:cubicBezTo>
                  <a:pt x="5" y="0"/>
                  <a:pt x="3" y="0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3" y="4"/>
                  <a:pt x="5" y="4"/>
                  <a:pt x="6" y="4"/>
                </a:cubicBezTo>
                <a:cubicBezTo>
                  <a:pt x="8" y="3"/>
                  <a:pt x="8" y="1"/>
                  <a:pt x="6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9" name="CustomShape 104"/>
          <p:cNvSpPr/>
          <p:nvPr/>
        </p:nvSpPr>
        <p:spPr>
          <a:xfrm>
            <a:off x="8256600" y="4576680"/>
            <a:ext cx="33480" cy="20880"/>
          </a:xfrm>
          <a:custGeom>
            <a:avLst/>
            <a:gdLst/>
            <a:ahLst/>
            <a:cxnLst/>
            <a:rect l="l" t="t" r="r" b="b"/>
            <a:pathLst>
              <a:path w="8" h="5">
                <a:moveTo>
                  <a:pt x="6" y="0"/>
                </a:moveTo>
                <a:cubicBezTo>
                  <a:pt x="5" y="0"/>
                  <a:pt x="3" y="1"/>
                  <a:pt x="2" y="2"/>
                </a:cubicBezTo>
                <a:cubicBezTo>
                  <a:pt x="0" y="2"/>
                  <a:pt x="1" y="5"/>
                  <a:pt x="3" y="4"/>
                </a:cubicBezTo>
                <a:cubicBezTo>
                  <a:pt x="4" y="4"/>
                  <a:pt x="5" y="4"/>
                  <a:pt x="7" y="3"/>
                </a:cubicBezTo>
                <a:cubicBezTo>
                  <a:pt x="8" y="3"/>
                  <a:pt x="7" y="1"/>
                  <a:pt x="6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0" name="CustomShape 105"/>
          <p:cNvSpPr/>
          <p:nvPr/>
        </p:nvSpPr>
        <p:spPr>
          <a:xfrm>
            <a:off x="7628040" y="828720"/>
            <a:ext cx="3330360" cy="5475240"/>
          </a:xfrm>
          <a:custGeom>
            <a:avLst/>
            <a:gdLst/>
            <a:ahLst/>
            <a:cxnLst/>
            <a:rect l="l" t="t" r="r" b="b"/>
            <a:pathLst>
              <a:path w="785" h="1290">
                <a:moveTo>
                  <a:pt x="770" y="1021"/>
                </a:moveTo>
                <a:cubicBezTo>
                  <a:pt x="762" y="1007"/>
                  <a:pt x="749" y="996"/>
                  <a:pt x="734" y="989"/>
                </a:cubicBezTo>
                <a:cubicBezTo>
                  <a:pt x="727" y="985"/>
                  <a:pt x="727" y="985"/>
                  <a:pt x="727" y="985"/>
                </a:cubicBezTo>
                <a:cubicBezTo>
                  <a:pt x="723" y="988"/>
                  <a:pt x="723" y="988"/>
                  <a:pt x="723" y="988"/>
                </a:cubicBezTo>
                <a:cubicBezTo>
                  <a:pt x="719" y="992"/>
                  <a:pt x="715" y="997"/>
                  <a:pt x="711" y="1002"/>
                </a:cubicBezTo>
                <a:cubicBezTo>
                  <a:pt x="696" y="1020"/>
                  <a:pt x="678" y="1039"/>
                  <a:pt x="655" y="1045"/>
                </a:cubicBezTo>
                <a:cubicBezTo>
                  <a:pt x="625" y="1054"/>
                  <a:pt x="606" y="1013"/>
                  <a:pt x="595" y="992"/>
                </a:cubicBezTo>
                <a:cubicBezTo>
                  <a:pt x="590" y="981"/>
                  <a:pt x="585" y="969"/>
                  <a:pt x="580" y="958"/>
                </a:cubicBezTo>
                <a:cubicBezTo>
                  <a:pt x="600" y="950"/>
                  <a:pt x="619" y="948"/>
                  <a:pt x="637" y="933"/>
                </a:cubicBezTo>
                <a:cubicBezTo>
                  <a:pt x="651" y="921"/>
                  <a:pt x="660" y="904"/>
                  <a:pt x="664" y="886"/>
                </a:cubicBezTo>
                <a:cubicBezTo>
                  <a:pt x="664" y="884"/>
                  <a:pt x="665" y="883"/>
                  <a:pt x="665" y="881"/>
                </a:cubicBezTo>
                <a:cubicBezTo>
                  <a:pt x="693" y="868"/>
                  <a:pt x="693" y="832"/>
                  <a:pt x="688" y="807"/>
                </a:cubicBezTo>
                <a:cubicBezTo>
                  <a:pt x="681" y="777"/>
                  <a:pt x="665" y="746"/>
                  <a:pt x="650" y="719"/>
                </a:cubicBezTo>
                <a:cubicBezTo>
                  <a:pt x="650" y="714"/>
                  <a:pt x="650" y="709"/>
                  <a:pt x="650" y="704"/>
                </a:cubicBezTo>
                <a:cubicBezTo>
                  <a:pt x="646" y="678"/>
                  <a:pt x="631" y="654"/>
                  <a:pt x="613" y="633"/>
                </a:cubicBezTo>
                <a:cubicBezTo>
                  <a:pt x="613" y="629"/>
                  <a:pt x="612" y="625"/>
                  <a:pt x="611" y="622"/>
                </a:cubicBezTo>
                <a:cubicBezTo>
                  <a:pt x="612" y="622"/>
                  <a:pt x="612" y="621"/>
                  <a:pt x="612" y="621"/>
                </a:cubicBezTo>
                <a:cubicBezTo>
                  <a:pt x="658" y="595"/>
                  <a:pt x="536" y="497"/>
                  <a:pt x="490" y="507"/>
                </a:cubicBezTo>
                <a:cubicBezTo>
                  <a:pt x="500" y="492"/>
                  <a:pt x="507" y="477"/>
                  <a:pt x="513" y="461"/>
                </a:cubicBezTo>
                <a:cubicBezTo>
                  <a:pt x="517" y="451"/>
                  <a:pt x="521" y="440"/>
                  <a:pt x="522" y="429"/>
                </a:cubicBezTo>
                <a:cubicBezTo>
                  <a:pt x="541" y="428"/>
                  <a:pt x="559" y="421"/>
                  <a:pt x="570" y="404"/>
                </a:cubicBezTo>
                <a:cubicBezTo>
                  <a:pt x="582" y="385"/>
                  <a:pt x="582" y="354"/>
                  <a:pt x="577" y="333"/>
                </a:cubicBezTo>
                <a:cubicBezTo>
                  <a:pt x="574" y="320"/>
                  <a:pt x="565" y="311"/>
                  <a:pt x="554" y="308"/>
                </a:cubicBezTo>
                <a:cubicBezTo>
                  <a:pt x="558" y="291"/>
                  <a:pt x="560" y="273"/>
                  <a:pt x="560" y="255"/>
                </a:cubicBezTo>
                <a:cubicBezTo>
                  <a:pt x="565" y="254"/>
                  <a:pt x="569" y="252"/>
                  <a:pt x="573" y="251"/>
                </a:cubicBezTo>
                <a:cubicBezTo>
                  <a:pt x="578" y="249"/>
                  <a:pt x="583" y="247"/>
                  <a:pt x="588" y="246"/>
                </a:cubicBezTo>
                <a:cubicBezTo>
                  <a:pt x="603" y="249"/>
                  <a:pt x="603" y="249"/>
                  <a:pt x="603" y="249"/>
                </a:cubicBezTo>
                <a:cubicBezTo>
                  <a:pt x="594" y="239"/>
                  <a:pt x="594" y="239"/>
                  <a:pt x="594" y="239"/>
                </a:cubicBezTo>
                <a:cubicBezTo>
                  <a:pt x="591" y="225"/>
                  <a:pt x="586" y="212"/>
                  <a:pt x="579" y="199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2" y="197"/>
                  <a:pt x="572" y="197"/>
                  <a:pt x="572" y="197"/>
                </a:cubicBezTo>
                <a:cubicBezTo>
                  <a:pt x="566" y="201"/>
                  <a:pt x="561" y="206"/>
                  <a:pt x="556" y="212"/>
                </a:cubicBezTo>
                <a:cubicBezTo>
                  <a:pt x="550" y="188"/>
                  <a:pt x="539" y="166"/>
                  <a:pt x="522" y="148"/>
                </a:cubicBezTo>
                <a:cubicBezTo>
                  <a:pt x="500" y="126"/>
                  <a:pt x="466" y="119"/>
                  <a:pt x="436" y="114"/>
                </a:cubicBezTo>
                <a:cubicBezTo>
                  <a:pt x="409" y="110"/>
                  <a:pt x="381" y="110"/>
                  <a:pt x="354" y="113"/>
                </a:cubicBezTo>
                <a:cubicBezTo>
                  <a:pt x="355" y="103"/>
                  <a:pt x="357" y="94"/>
                  <a:pt x="359" y="84"/>
                </a:cubicBezTo>
                <a:cubicBezTo>
                  <a:pt x="362" y="69"/>
                  <a:pt x="368" y="54"/>
                  <a:pt x="376" y="41"/>
                </a:cubicBezTo>
                <a:cubicBezTo>
                  <a:pt x="381" y="31"/>
                  <a:pt x="381" y="31"/>
                  <a:pt x="381" y="31"/>
                </a:cubicBezTo>
                <a:cubicBezTo>
                  <a:pt x="373" y="34"/>
                  <a:pt x="373" y="34"/>
                  <a:pt x="373" y="34"/>
                </a:cubicBezTo>
                <a:cubicBezTo>
                  <a:pt x="354" y="41"/>
                  <a:pt x="335" y="52"/>
                  <a:pt x="318" y="64"/>
                </a:cubicBezTo>
                <a:cubicBezTo>
                  <a:pt x="319" y="59"/>
                  <a:pt x="321" y="54"/>
                  <a:pt x="323" y="50"/>
                </a:cubicBezTo>
                <a:cubicBezTo>
                  <a:pt x="329" y="34"/>
                  <a:pt x="337" y="21"/>
                  <a:pt x="347" y="8"/>
                </a:cubicBezTo>
                <a:cubicBezTo>
                  <a:pt x="354" y="0"/>
                  <a:pt x="354" y="0"/>
                  <a:pt x="354" y="0"/>
                </a:cubicBezTo>
                <a:cubicBezTo>
                  <a:pt x="343" y="2"/>
                  <a:pt x="343" y="2"/>
                  <a:pt x="343" y="2"/>
                </a:cubicBezTo>
                <a:cubicBezTo>
                  <a:pt x="322" y="6"/>
                  <a:pt x="301" y="13"/>
                  <a:pt x="282" y="21"/>
                </a:cubicBezTo>
                <a:cubicBezTo>
                  <a:pt x="263" y="28"/>
                  <a:pt x="245" y="38"/>
                  <a:pt x="228" y="50"/>
                </a:cubicBezTo>
                <a:cubicBezTo>
                  <a:pt x="232" y="38"/>
                  <a:pt x="236" y="27"/>
                  <a:pt x="242" y="16"/>
                </a:cubicBezTo>
                <a:cubicBezTo>
                  <a:pt x="247" y="8"/>
                  <a:pt x="247" y="8"/>
                  <a:pt x="247" y="8"/>
                </a:cubicBezTo>
                <a:cubicBezTo>
                  <a:pt x="239" y="9"/>
                  <a:pt x="239" y="9"/>
                  <a:pt x="239" y="9"/>
                </a:cubicBezTo>
                <a:cubicBezTo>
                  <a:pt x="211" y="14"/>
                  <a:pt x="184" y="31"/>
                  <a:pt x="163" y="48"/>
                </a:cubicBezTo>
                <a:cubicBezTo>
                  <a:pt x="143" y="64"/>
                  <a:pt x="131" y="86"/>
                  <a:pt x="127" y="111"/>
                </a:cubicBezTo>
                <a:cubicBezTo>
                  <a:pt x="121" y="144"/>
                  <a:pt x="131" y="184"/>
                  <a:pt x="155" y="208"/>
                </a:cubicBezTo>
                <a:cubicBezTo>
                  <a:pt x="120" y="248"/>
                  <a:pt x="93" y="301"/>
                  <a:pt x="81" y="352"/>
                </a:cubicBezTo>
                <a:cubicBezTo>
                  <a:pt x="68" y="404"/>
                  <a:pt x="79" y="458"/>
                  <a:pt x="103" y="505"/>
                </a:cubicBezTo>
                <a:cubicBezTo>
                  <a:pt x="124" y="547"/>
                  <a:pt x="159" y="579"/>
                  <a:pt x="201" y="599"/>
                </a:cubicBezTo>
                <a:cubicBezTo>
                  <a:pt x="207" y="602"/>
                  <a:pt x="213" y="604"/>
                  <a:pt x="220" y="606"/>
                </a:cubicBezTo>
                <a:cubicBezTo>
                  <a:pt x="218" y="613"/>
                  <a:pt x="216" y="620"/>
                  <a:pt x="215" y="627"/>
                </a:cubicBezTo>
                <a:cubicBezTo>
                  <a:pt x="202" y="647"/>
                  <a:pt x="192" y="670"/>
                  <a:pt x="181" y="691"/>
                </a:cubicBezTo>
                <a:cubicBezTo>
                  <a:pt x="169" y="712"/>
                  <a:pt x="156" y="736"/>
                  <a:pt x="151" y="761"/>
                </a:cubicBezTo>
                <a:cubicBezTo>
                  <a:pt x="138" y="761"/>
                  <a:pt x="126" y="761"/>
                  <a:pt x="114" y="761"/>
                </a:cubicBezTo>
                <a:cubicBezTo>
                  <a:pt x="84" y="761"/>
                  <a:pt x="54" y="757"/>
                  <a:pt x="25" y="757"/>
                </a:cubicBezTo>
                <a:cubicBezTo>
                  <a:pt x="20" y="757"/>
                  <a:pt x="20" y="757"/>
                  <a:pt x="20" y="757"/>
                </a:cubicBezTo>
                <a:cubicBezTo>
                  <a:pt x="19" y="762"/>
                  <a:pt x="19" y="762"/>
                  <a:pt x="19" y="762"/>
                </a:cubicBezTo>
                <a:cubicBezTo>
                  <a:pt x="9" y="801"/>
                  <a:pt x="9" y="844"/>
                  <a:pt x="5" y="884"/>
                </a:cubicBezTo>
                <a:cubicBezTo>
                  <a:pt x="3" y="912"/>
                  <a:pt x="0" y="940"/>
                  <a:pt x="1" y="969"/>
                </a:cubicBezTo>
                <a:cubicBezTo>
                  <a:pt x="1" y="976"/>
                  <a:pt x="1" y="976"/>
                  <a:pt x="1" y="976"/>
                </a:cubicBezTo>
                <a:cubicBezTo>
                  <a:pt x="9" y="981"/>
                  <a:pt x="9" y="981"/>
                  <a:pt x="9" y="981"/>
                </a:cubicBezTo>
                <a:cubicBezTo>
                  <a:pt x="15" y="985"/>
                  <a:pt x="21" y="988"/>
                  <a:pt x="28" y="991"/>
                </a:cubicBezTo>
                <a:cubicBezTo>
                  <a:pt x="28" y="991"/>
                  <a:pt x="28" y="992"/>
                  <a:pt x="29" y="992"/>
                </a:cubicBezTo>
                <a:cubicBezTo>
                  <a:pt x="30" y="992"/>
                  <a:pt x="31" y="992"/>
                  <a:pt x="31" y="992"/>
                </a:cubicBezTo>
                <a:cubicBezTo>
                  <a:pt x="35" y="994"/>
                  <a:pt x="35" y="994"/>
                  <a:pt x="35" y="994"/>
                </a:cubicBezTo>
                <a:cubicBezTo>
                  <a:pt x="35" y="993"/>
                  <a:pt x="35" y="993"/>
                  <a:pt x="35" y="993"/>
                </a:cubicBezTo>
                <a:cubicBezTo>
                  <a:pt x="53" y="996"/>
                  <a:pt x="73" y="994"/>
                  <a:pt x="90" y="994"/>
                </a:cubicBezTo>
                <a:cubicBezTo>
                  <a:pt x="90" y="994"/>
                  <a:pt x="91" y="994"/>
                  <a:pt x="91" y="994"/>
                </a:cubicBezTo>
                <a:cubicBezTo>
                  <a:pt x="91" y="994"/>
                  <a:pt x="90" y="995"/>
                  <a:pt x="90" y="996"/>
                </a:cubicBezTo>
                <a:cubicBezTo>
                  <a:pt x="86" y="1007"/>
                  <a:pt x="95" y="1019"/>
                  <a:pt x="108" y="1014"/>
                </a:cubicBezTo>
                <a:cubicBezTo>
                  <a:pt x="110" y="1014"/>
                  <a:pt x="111" y="1013"/>
                  <a:pt x="113" y="1012"/>
                </a:cubicBezTo>
                <a:cubicBezTo>
                  <a:pt x="118" y="1020"/>
                  <a:pt x="130" y="1017"/>
                  <a:pt x="137" y="1012"/>
                </a:cubicBezTo>
                <a:cubicBezTo>
                  <a:pt x="137" y="1011"/>
                  <a:pt x="137" y="1011"/>
                  <a:pt x="138" y="1011"/>
                </a:cubicBezTo>
                <a:cubicBezTo>
                  <a:pt x="143" y="1019"/>
                  <a:pt x="155" y="1015"/>
                  <a:pt x="161" y="1008"/>
                </a:cubicBezTo>
                <a:cubicBezTo>
                  <a:pt x="161" y="1008"/>
                  <a:pt x="161" y="1008"/>
                  <a:pt x="161" y="1008"/>
                </a:cubicBezTo>
                <a:cubicBezTo>
                  <a:pt x="169" y="1011"/>
                  <a:pt x="178" y="1007"/>
                  <a:pt x="183" y="1000"/>
                </a:cubicBezTo>
                <a:cubicBezTo>
                  <a:pt x="185" y="996"/>
                  <a:pt x="186" y="992"/>
                  <a:pt x="186" y="988"/>
                </a:cubicBezTo>
                <a:cubicBezTo>
                  <a:pt x="193" y="988"/>
                  <a:pt x="201" y="987"/>
                  <a:pt x="208" y="987"/>
                </a:cubicBezTo>
                <a:cubicBezTo>
                  <a:pt x="205" y="991"/>
                  <a:pt x="202" y="994"/>
                  <a:pt x="199" y="998"/>
                </a:cubicBezTo>
                <a:cubicBezTo>
                  <a:pt x="181" y="1019"/>
                  <a:pt x="165" y="1041"/>
                  <a:pt x="148" y="1063"/>
                </a:cubicBezTo>
                <a:cubicBezTo>
                  <a:pt x="128" y="1089"/>
                  <a:pt x="110" y="1117"/>
                  <a:pt x="93" y="1145"/>
                </a:cubicBezTo>
                <a:cubicBezTo>
                  <a:pt x="82" y="1164"/>
                  <a:pt x="68" y="1185"/>
                  <a:pt x="64" y="1207"/>
                </a:cubicBezTo>
                <a:cubicBezTo>
                  <a:pt x="55" y="1197"/>
                  <a:pt x="42" y="1191"/>
                  <a:pt x="28" y="1189"/>
                </a:cubicBezTo>
                <a:cubicBezTo>
                  <a:pt x="17" y="1187"/>
                  <a:pt x="3" y="1192"/>
                  <a:pt x="4" y="1204"/>
                </a:cubicBezTo>
                <a:cubicBezTo>
                  <a:pt x="5" y="1219"/>
                  <a:pt x="16" y="1232"/>
                  <a:pt x="25" y="1243"/>
                </a:cubicBezTo>
                <a:cubicBezTo>
                  <a:pt x="36" y="1257"/>
                  <a:pt x="47" y="1271"/>
                  <a:pt x="58" y="1285"/>
                </a:cubicBezTo>
                <a:cubicBezTo>
                  <a:pt x="63" y="1290"/>
                  <a:pt x="63" y="1290"/>
                  <a:pt x="63" y="1290"/>
                </a:cubicBezTo>
                <a:cubicBezTo>
                  <a:pt x="72" y="1288"/>
                  <a:pt x="72" y="1288"/>
                  <a:pt x="72" y="1288"/>
                </a:cubicBezTo>
                <a:cubicBezTo>
                  <a:pt x="80" y="1285"/>
                  <a:pt x="88" y="1280"/>
                  <a:pt x="95" y="1270"/>
                </a:cubicBezTo>
                <a:cubicBezTo>
                  <a:pt x="96" y="1269"/>
                  <a:pt x="97" y="1267"/>
                  <a:pt x="98" y="1265"/>
                </a:cubicBezTo>
                <a:cubicBezTo>
                  <a:pt x="99" y="1265"/>
                  <a:pt x="99" y="1264"/>
                  <a:pt x="99" y="1263"/>
                </a:cubicBezTo>
                <a:cubicBezTo>
                  <a:pt x="119" y="1234"/>
                  <a:pt x="133" y="1201"/>
                  <a:pt x="154" y="1171"/>
                </a:cubicBezTo>
                <a:cubicBezTo>
                  <a:pt x="179" y="1135"/>
                  <a:pt x="213" y="1106"/>
                  <a:pt x="248" y="1080"/>
                </a:cubicBezTo>
                <a:cubicBezTo>
                  <a:pt x="269" y="1063"/>
                  <a:pt x="291" y="1050"/>
                  <a:pt x="314" y="1037"/>
                </a:cubicBezTo>
                <a:cubicBezTo>
                  <a:pt x="339" y="1033"/>
                  <a:pt x="364" y="1030"/>
                  <a:pt x="389" y="1029"/>
                </a:cubicBezTo>
                <a:cubicBezTo>
                  <a:pt x="413" y="1028"/>
                  <a:pt x="438" y="1028"/>
                  <a:pt x="463" y="1030"/>
                </a:cubicBezTo>
                <a:cubicBezTo>
                  <a:pt x="477" y="1031"/>
                  <a:pt x="492" y="1034"/>
                  <a:pt x="506" y="1036"/>
                </a:cubicBezTo>
                <a:cubicBezTo>
                  <a:pt x="519" y="1052"/>
                  <a:pt x="535" y="1066"/>
                  <a:pt x="552" y="1080"/>
                </a:cubicBezTo>
                <a:cubicBezTo>
                  <a:pt x="572" y="1096"/>
                  <a:pt x="594" y="1113"/>
                  <a:pt x="620" y="1120"/>
                </a:cubicBezTo>
                <a:cubicBezTo>
                  <a:pt x="643" y="1127"/>
                  <a:pt x="666" y="1117"/>
                  <a:pt x="684" y="1103"/>
                </a:cubicBezTo>
                <a:cubicBezTo>
                  <a:pt x="702" y="1089"/>
                  <a:pt x="720" y="1072"/>
                  <a:pt x="735" y="1053"/>
                </a:cubicBezTo>
                <a:cubicBezTo>
                  <a:pt x="742" y="1064"/>
                  <a:pt x="753" y="1073"/>
                  <a:pt x="765" y="1076"/>
                </a:cubicBezTo>
                <a:cubicBezTo>
                  <a:pt x="775" y="1079"/>
                  <a:pt x="783" y="1073"/>
                  <a:pt x="784" y="1063"/>
                </a:cubicBezTo>
                <a:cubicBezTo>
                  <a:pt x="785" y="1049"/>
                  <a:pt x="776" y="1033"/>
                  <a:pt x="770" y="1021"/>
                </a:cubicBezTo>
                <a:close/>
                <a:moveTo>
                  <a:pt x="658" y="873"/>
                </a:moveTo>
                <a:cubicBezTo>
                  <a:pt x="656" y="893"/>
                  <a:pt x="648" y="911"/>
                  <a:pt x="634" y="925"/>
                </a:cubicBezTo>
                <a:cubicBezTo>
                  <a:pt x="618" y="941"/>
                  <a:pt x="596" y="941"/>
                  <a:pt x="577" y="952"/>
                </a:cubicBezTo>
                <a:cubicBezTo>
                  <a:pt x="576" y="949"/>
                  <a:pt x="574" y="946"/>
                  <a:pt x="573" y="943"/>
                </a:cubicBezTo>
                <a:cubicBezTo>
                  <a:pt x="580" y="940"/>
                  <a:pt x="585" y="936"/>
                  <a:pt x="589" y="930"/>
                </a:cubicBezTo>
                <a:cubicBezTo>
                  <a:pt x="590" y="930"/>
                  <a:pt x="590" y="929"/>
                  <a:pt x="590" y="929"/>
                </a:cubicBezTo>
                <a:cubicBezTo>
                  <a:pt x="590" y="929"/>
                  <a:pt x="590" y="929"/>
                  <a:pt x="590" y="928"/>
                </a:cubicBezTo>
                <a:cubicBezTo>
                  <a:pt x="591" y="928"/>
                  <a:pt x="591" y="928"/>
                  <a:pt x="591" y="927"/>
                </a:cubicBezTo>
                <a:cubicBezTo>
                  <a:pt x="591" y="926"/>
                  <a:pt x="592" y="926"/>
                  <a:pt x="591" y="925"/>
                </a:cubicBezTo>
                <a:cubicBezTo>
                  <a:pt x="592" y="918"/>
                  <a:pt x="589" y="912"/>
                  <a:pt x="586" y="905"/>
                </a:cubicBezTo>
                <a:cubicBezTo>
                  <a:pt x="579" y="891"/>
                  <a:pt x="576" y="876"/>
                  <a:pt x="574" y="861"/>
                </a:cubicBezTo>
                <a:cubicBezTo>
                  <a:pt x="575" y="862"/>
                  <a:pt x="576" y="862"/>
                  <a:pt x="577" y="863"/>
                </a:cubicBezTo>
                <a:cubicBezTo>
                  <a:pt x="584" y="866"/>
                  <a:pt x="584" y="866"/>
                  <a:pt x="584" y="866"/>
                </a:cubicBezTo>
                <a:cubicBezTo>
                  <a:pt x="591" y="862"/>
                  <a:pt x="591" y="862"/>
                  <a:pt x="591" y="862"/>
                </a:cubicBezTo>
                <a:cubicBezTo>
                  <a:pt x="597" y="858"/>
                  <a:pt x="602" y="853"/>
                  <a:pt x="605" y="848"/>
                </a:cubicBezTo>
                <a:cubicBezTo>
                  <a:pt x="608" y="842"/>
                  <a:pt x="608" y="842"/>
                  <a:pt x="608" y="842"/>
                </a:cubicBezTo>
                <a:cubicBezTo>
                  <a:pt x="601" y="839"/>
                  <a:pt x="601" y="839"/>
                  <a:pt x="601" y="839"/>
                </a:cubicBezTo>
                <a:cubicBezTo>
                  <a:pt x="591" y="834"/>
                  <a:pt x="580" y="829"/>
                  <a:pt x="570" y="823"/>
                </a:cubicBezTo>
                <a:cubicBezTo>
                  <a:pt x="569" y="818"/>
                  <a:pt x="567" y="813"/>
                  <a:pt x="566" y="808"/>
                </a:cubicBezTo>
                <a:cubicBezTo>
                  <a:pt x="565" y="799"/>
                  <a:pt x="564" y="791"/>
                  <a:pt x="563" y="782"/>
                </a:cubicBezTo>
                <a:cubicBezTo>
                  <a:pt x="580" y="783"/>
                  <a:pt x="597" y="780"/>
                  <a:pt x="611" y="774"/>
                </a:cubicBezTo>
                <a:cubicBezTo>
                  <a:pt x="624" y="769"/>
                  <a:pt x="634" y="760"/>
                  <a:pt x="640" y="749"/>
                </a:cubicBezTo>
                <a:cubicBezTo>
                  <a:pt x="642" y="768"/>
                  <a:pt x="648" y="786"/>
                  <a:pt x="652" y="804"/>
                </a:cubicBezTo>
                <a:cubicBezTo>
                  <a:pt x="657" y="827"/>
                  <a:pt x="660" y="850"/>
                  <a:pt x="658" y="873"/>
                </a:cubicBezTo>
                <a:close/>
                <a:moveTo>
                  <a:pt x="147" y="940"/>
                </a:moveTo>
                <a:cubicBezTo>
                  <a:pt x="148" y="935"/>
                  <a:pt x="150" y="929"/>
                  <a:pt x="152" y="924"/>
                </a:cubicBezTo>
                <a:cubicBezTo>
                  <a:pt x="152" y="922"/>
                  <a:pt x="151" y="921"/>
                  <a:pt x="149" y="921"/>
                </a:cubicBezTo>
                <a:cubicBezTo>
                  <a:pt x="143" y="922"/>
                  <a:pt x="137" y="924"/>
                  <a:pt x="132" y="927"/>
                </a:cubicBezTo>
                <a:cubicBezTo>
                  <a:pt x="132" y="923"/>
                  <a:pt x="133" y="919"/>
                  <a:pt x="133" y="916"/>
                </a:cubicBezTo>
                <a:cubicBezTo>
                  <a:pt x="146" y="917"/>
                  <a:pt x="161" y="915"/>
                  <a:pt x="174" y="912"/>
                </a:cubicBezTo>
                <a:cubicBezTo>
                  <a:pt x="167" y="924"/>
                  <a:pt x="161" y="936"/>
                  <a:pt x="155" y="948"/>
                </a:cubicBezTo>
                <a:cubicBezTo>
                  <a:pt x="154" y="950"/>
                  <a:pt x="156" y="952"/>
                  <a:pt x="157" y="950"/>
                </a:cubicBezTo>
                <a:cubicBezTo>
                  <a:pt x="168" y="939"/>
                  <a:pt x="174" y="923"/>
                  <a:pt x="181" y="909"/>
                </a:cubicBezTo>
                <a:cubicBezTo>
                  <a:pt x="182" y="907"/>
                  <a:pt x="180" y="905"/>
                  <a:pt x="178" y="906"/>
                </a:cubicBezTo>
                <a:cubicBezTo>
                  <a:pt x="163" y="909"/>
                  <a:pt x="148" y="910"/>
                  <a:pt x="133" y="912"/>
                </a:cubicBezTo>
                <a:cubicBezTo>
                  <a:pt x="136" y="877"/>
                  <a:pt x="138" y="841"/>
                  <a:pt x="135" y="806"/>
                </a:cubicBezTo>
                <a:cubicBezTo>
                  <a:pt x="143" y="807"/>
                  <a:pt x="151" y="807"/>
                  <a:pt x="160" y="807"/>
                </a:cubicBezTo>
                <a:cubicBezTo>
                  <a:pt x="159" y="812"/>
                  <a:pt x="158" y="816"/>
                  <a:pt x="155" y="821"/>
                </a:cubicBezTo>
                <a:cubicBezTo>
                  <a:pt x="152" y="826"/>
                  <a:pt x="148" y="829"/>
                  <a:pt x="144" y="833"/>
                </a:cubicBezTo>
                <a:cubicBezTo>
                  <a:pt x="143" y="834"/>
                  <a:pt x="144" y="836"/>
                  <a:pt x="145" y="835"/>
                </a:cubicBezTo>
                <a:cubicBezTo>
                  <a:pt x="156" y="832"/>
                  <a:pt x="164" y="818"/>
                  <a:pt x="163" y="807"/>
                </a:cubicBezTo>
                <a:cubicBezTo>
                  <a:pt x="170" y="807"/>
                  <a:pt x="176" y="807"/>
                  <a:pt x="183" y="806"/>
                </a:cubicBezTo>
                <a:cubicBezTo>
                  <a:pt x="186" y="806"/>
                  <a:pt x="189" y="806"/>
                  <a:pt x="192" y="806"/>
                </a:cubicBezTo>
                <a:cubicBezTo>
                  <a:pt x="191" y="812"/>
                  <a:pt x="192" y="818"/>
                  <a:pt x="191" y="824"/>
                </a:cubicBezTo>
                <a:cubicBezTo>
                  <a:pt x="191" y="825"/>
                  <a:pt x="193" y="827"/>
                  <a:pt x="194" y="826"/>
                </a:cubicBezTo>
                <a:cubicBezTo>
                  <a:pt x="198" y="826"/>
                  <a:pt x="203" y="827"/>
                  <a:pt x="208" y="825"/>
                </a:cubicBezTo>
                <a:cubicBezTo>
                  <a:pt x="209" y="824"/>
                  <a:pt x="208" y="821"/>
                  <a:pt x="206" y="821"/>
                </a:cubicBezTo>
                <a:cubicBezTo>
                  <a:pt x="205" y="821"/>
                  <a:pt x="204" y="821"/>
                  <a:pt x="203" y="821"/>
                </a:cubicBezTo>
                <a:cubicBezTo>
                  <a:pt x="203" y="820"/>
                  <a:pt x="202" y="818"/>
                  <a:pt x="201" y="817"/>
                </a:cubicBezTo>
                <a:cubicBezTo>
                  <a:pt x="200" y="815"/>
                  <a:pt x="198" y="814"/>
                  <a:pt x="196" y="814"/>
                </a:cubicBezTo>
                <a:cubicBezTo>
                  <a:pt x="195" y="812"/>
                  <a:pt x="195" y="809"/>
                  <a:pt x="195" y="806"/>
                </a:cubicBezTo>
                <a:cubicBezTo>
                  <a:pt x="205" y="807"/>
                  <a:pt x="215" y="807"/>
                  <a:pt x="224" y="805"/>
                </a:cubicBezTo>
                <a:cubicBezTo>
                  <a:pt x="226" y="810"/>
                  <a:pt x="228" y="816"/>
                  <a:pt x="230" y="821"/>
                </a:cubicBezTo>
                <a:cubicBezTo>
                  <a:pt x="231" y="821"/>
                  <a:pt x="231" y="822"/>
                  <a:pt x="232" y="822"/>
                </a:cubicBezTo>
                <a:cubicBezTo>
                  <a:pt x="232" y="830"/>
                  <a:pt x="232" y="838"/>
                  <a:pt x="233" y="847"/>
                </a:cubicBezTo>
                <a:cubicBezTo>
                  <a:pt x="234" y="858"/>
                  <a:pt x="234" y="870"/>
                  <a:pt x="235" y="883"/>
                </a:cubicBezTo>
                <a:cubicBezTo>
                  <a:pt x="234" y="882"/>
                  <a:pt x="234" y="882"/>
                  <a:pt x="233" y="882"/>
                </a:cubicBezTo>
                <a:cubicBezTo>
                  <a:pt x="218" y="877"/>
                  <a:pt x="203" y="874"/>
                  <a:pt x="187" y="873"/>
                </a:cubicBezTo>
                <a:cubicBezTo>
                  <a:pt x="201" y="856"/>
                  <a:pt x="212" y="837"/>
                  <a:pt x="223" y="819"/>
                </a:cubicBezTo>
                <a:cubicBezTo>
                  <a:pt x="224" y="818"/>
                  <a:pt x="222" y="817"/>
                  <a:pt x="221" y="818"/>
                </a:cubicBezTo>
                <a:cubicBezTo>
                  <a:pt x="206" y="835"/>
                  <a:pt x="196" y="855"/>
                  <a:pt x="182" y="873"/>
                </a:cubicBezTo>
                <a:cubicBezTo>
                  <a:pt x="180" y="875"/>
                  <a:pt x="181" y="877"/>
                  <a:pt x="183" y="877"/>
                </a:cubicBezTo>
                <a:cubicBezTo>
                  <a:pt x="200" y="878"/>
                  <a:pt x="216" y="882"/>
                  <a:pt x="232" y="886"/>
                </a:cubicBezTo>
                <a:cubicBezTo>
                  <a:pt x="233" y="886"/>
                  <a:pt x="234" y="885"/>
                  <a:pt x="235" y="884"/>
                </a:cubicBezTo>
                <a:cubicBezTo>
                  <a:pt x="235" y="893"/>
                  <a:pt x="236" y="901"/>
                  <a:pt x="238" y="909"/>
                </a:cubicBezTo>
                <a:cubicBezTo>
                  <a:pt x="223" y="918"/>
                  <a:pt x="211" y="932"/>
                  <a:pt x="225" y="946"/>
                </a:cubicBezTo>
                <a:cubicBezTo>
                  <a:pt x="227" y="948"/>
                  <a:pt x="230" y="950"/>
                  <a:pt x="232" y="952"/>
                </a:cubicBezTo>
                <a:cubicBezTo>
                  <a:pt x="203" y="955"/>
                  <a:pt x="173" y="951"/>
                  <a:pt x="143" y="952"/>
                </a:cubicBezTo>
                <a:cubicBezTo>
                  <a:pt x="145" y="948"/>
                  <a:pt x="146" y="944"/>
                  <a:pt x="147" y="940"/>
                </a:cubicBezTo>
                <a:close/>
                <a:moveTo>
                  <a:pt x="140" y="952"/>
                </a:moveTo>
                <a:cubicBezTo>
                  <a:pt x="136" y="952"/>
                  <a:pt x="133" y="953"/>
                  <a:pt x="130" y="953"/>
                </a:cubicBezTo>
                <a:cubicBezTo>
                  <a:pt x="130" y="946"/>
                  <a:pt x="131" y="938"/>
                  <a:pt x="132" y="930"/>
                </a:cubicBezTo>
                <a:cubicBezTo>
                  <a:pt x="137" y="929"/>
                  <a:pt x="141" y="927"/>
                  <a:pt x="146" y="926"/>
                </a:cubicBezTo>
                <a:cubicBezTo>
                  <a:pt x="144" y="934"/>
                  <a:pt x="140" y="944"/>
                  <a:pt x="140" y="952"/>
                </a:cubicBezTo>
                <a:close/>
                <a:moveTo>
                  <a:pt x="196" y="818"/>
                </a:moveTo>
                <a:cubicBezTo>
                  <a:pt x="197" y="818"/>
                  <a:pt x="197" y="818"/>
                  <a:pt x="198" y="819"/>
                </a:cubicBezTo>
                <a:cubicBezTo>
                  <a:pt x="198" y="820"/>
                  <a:pt x="198" y="821"/>
                  <a:pt x="198" y="822"/>
                </a:cubicBezTo>
                <a:cubicBezTo>
                  <a:pt x="197" y="822"/>
                  <a:pt x="197" y="822"/>
                  <a:pt x="196" y="822"/>
                </a:cubicBezTo>
                <a:cubicBezTo>
                  <a:pt x="196" y="820"/>
                  <a:pt x="196" y="819"/>
                  <a:pt x="196" y="818"/>
                </a:cubicBezTo>
                <a:close/>
                <a:moveTo>
                  <a:pt x="226" y="935"/>
                </a:moveTo>
                <a:cubicBezTo>
                  <a:pt x="224" y="928"/>
                  <a:pt x="231" y="921"/>
                  <a:pt x="239" y="916"/>
                </a:cubicBezTo>
                <a:cubicBezTo>
                  <a:pt x="246" y="911"/>
                  <a:pt x="246" y="911"/>
                  <a:pt x="246" y="911"/>
                </a:cubicBezTo>
                <a:cubicBezTo>
                  <a:pt x="245" y="905"/>
                  <a:pt x="245" y="905"/>
                  <a:pt x="245" y="905"/>
                </a:cubicBezTo>
                <a:cubicBezTo>
                  <a:pt x="244" y="888"/>
                  <a:pt x="242" y="870"/>
                  <a:pt x="241" y="853"/>
                </a:cubicBezTo>
                <a:cubicBezTo>
                  <a:pt x="239" y="822"/>
                  <a:pt x="239" y="791"/>
                  <a:pt x="241" y="760"/>
                </a:cubicBezTo>
                <a:cubicBezTo>
                  <a:pt x="242" y="731"/>
                  <a:pt x="245" y="702"/>
                  <a:pt x="247" y="674"/>
                </a:cubicBezTo>
                <a:cubicBezTo>
                  <a:pt x="248" y="654"/>
                  <a:pt x="250" y="635"/>
                  <a:pt x="255" y="616"/>
                </a:cubicBezTo>
                <a:cubicBezTo>
                  <a:pt x="274" y="619"/>
                  <a:pt x="293" y="619"/>
                  <a:pt x="312" y="617"/>
                </a:cubicBezTo>
                <a:cubicBezTo>
                  <a:pt x="309" y="639"/>
                  <a:pt x="340" y="646"/>
                  <a:pt x="357" y="643"/>
                </a:cubicBezTo>
                <a:cubicBezTo>
                  <a:pt x="385" y="637"/>
                  <a:pt x="412" y="602"/>
                  <a:pt x="422" y="577"/>
                </a:cubicBezTo>
                <a:cubicBezTo>
                  <a:pt x="437" y="567"/>
                  <a:pt x="451" y="554"/>
                  <a:pt x="463" y="541"/>
                </a:cubicBezTo>
                <a:cubicBezTo>
                  <a:pt x="465" y="541"/>
                  <a:pt x="467" y="541"/>
                  <a:pt x="469" y="542"/>
                </a:cubicBezTo>
                <a:cubicBezTo>
                  <a:pt x="470" y="542"/>
                  <a:pt x="471" y="542"/>
                  <a:pt x="472" y="543"/>
                </a:cubicBezTo>
                <a:cubicBezTo>
                  <a:pt x="472" y="543"/>
                  <a:pt x="472" y="543"/>
                  <a:pt x="472" y="543"/>
                </a:cubicBezTo>
                <a:cubicBezTo>
                  <a:pt x="446" y="575"/>
                  <a:pt x="446" y="632"/>
                  <a:pt x="452" y="668"/>
                </a:cubicBezTo>
                <a:cubicBezTo>
                  <a:pt x="447" y="673"/>
                  <a:pt x="445" y="680"/>
                  <a:pt x="451" y="688"/>
                </a:cubicBezTo>
                <a:cubicBezTo>
                  <a:pt x="447" y="691"/>
                  <a:pt x="443" y="694"/>
                  <a:pt x="442" y="698"/>
                </a:cubicBezTo>
                <a:cubicBezTo>
                  <a:pt x="440" y="704"/>
                  <a:pt x="446" y="709"/>
                  <a:pt x="451" y="710"/>
                </a:cubicBezTo>
                <a:cubicBezTo>
                  <a:pt x="447" y="712"/>
                  <a:pt x="444" y="715"/>
                  <a:pt x="444" y="720"/>
                </a:cubicBezTo>
                <a:cubicBezTo>
                  <a:pt x="443" y="723"/>
                  <a:pt x="447" y="727"/>
                  <a:pt x="451" y="728"/>
                </a:cubicBezTo>
                <a:cubicBezTo>
                  <a:pt x="449" y="734"/>
                  <a:pt x="452" y="740"/>
                  <a:pt x="458" y="743"/>
                </a:cubicBezTo>
                <a:cubicBezTo>
                  <a:pt x="460" y="744"/>
                  <a:pt x="462" y="745"/>
                  <a:pt x="464" y="745"/>
                </a:cubicBezTo>
                <a:cubicBezTo>
                  <a:pt x="469" y="761"/>
                  <a:pt x="479" y="777"/>
                  <a:pt x="489" y="790"/>
                </a:cubicBezTo>
                <a:cubicBezTo>
                  <a:pt x="494" y="796"/>
                  <a:pt x="500" y="803"/>
                  <a:pt x="506" y="809"/>
                </a:cubicBezTo>
                <a:cubicBezTo>
                  <a:pt x="506" y="810"/>
                  <a:pt x="506" y="810"/>
                  <a:pt x="506" y="810"/>
                </a:cubicBezTo>
                <a:cubicBezTo>
                  <a:pt x="518" y="824"/>
                  <a:pt x="533" y="835"/>
                  <a:pt x="548" y="845"/>
                </a:cubicBezTo>
                <a:cubicBezTo>
                  <a:pt x="555" y="850"/>
                  <a:pt x="562" y="854"/>
                  <a:pt x="569" y="858"/>
                </a:cubicBezTo>
                <a:cubicBezTo>
                  <a:pt x="568" y="869"/>
                  <a:pt x="569" y="879"/>
                  <a:pt x="572" y="890"/>
                </a:cubicBezTo>
                <a:cubicBezTo>
                  <a:pt x="574" y="902"/>
                  <a:pt x="582" y="911"/>
                  <a:pt x="585" y="923"/>
                </a:cubicBezTo>
                <a:cubicBezTo>
                  <a:pt x="585" y="923"/>
                  <a:pt x="585" y="923"/>
                  <a:pt x="584" y="924"/>
                </a:cubicBezTo>
                <a:cubicBezTo>
                  <a:pt x="581" y="929"/>
                  <a:pt x="576" y="933"/>
                  <a:pt x="570" y="936"/>
                </a:cubicBezTo>
                <a:cubicBezTo>
                  <a:pt x="566" y="937"/>
                  <a:pt x="566" y="937"/>
                  <a:pt x="566" y="937"/>
                </a:cubicBezTo>
                <a:cubicBezTo>
                  <a:pt x="556" y="941"/>
                  <a:pt x="545" y="942"/>
                  <a:pt x="535" y="943"/>
                </a:cubicBezTo>
                <a:cubicBezTo>
                  <a:pt x="510" y="947"/>
                  <a:pt x="485" y="952"/>
                  <a:pt x="460" y="957"/>
                </a:cubicBezTo>
                <a:cubicBezTo>
                  <a:pt x="414" y="965"/>
                  <a:pt x="368" y="968"/>
                  <a:pt x="321" y="963"/>
                </a:cubicBezTo>
                <a:cubicBezTo>
                  <a:pt x="297" y="961"/>
                  <a:pt x="272" y="958"/>
                  <a:pt x="249" y="950"/>
                </a:cubicBezTo>
                <a:cubicBezTo>
                  <a:pt x="241" y="947"/>
                  <a:pt x="229" y="943"/>
                  <a:pt x="226" y="935"/>
                </a:cubicBezTo>
                <a:close/>
                <a:moveTo>
                  <a:pt x="496" y="531"/>
                </a:moveTo>
                <a:cubicBezTo>
                  <a:pt x="491" y="530"/>
                  <a:pt x="487" y="531"/>
                  <a:pt x="483" y="533"/>
                </a:cubicBezTo>
                <a:cubicBezTo>
                  <a:pt x="483" y="533"/>
                  <a:pt x="482" y="533"/>
                  <a:pt x="482" y="533"/>
                </a:cubicBezTo>
                <a:cubicBezTo>
                  <a:pt x="481" y="534"/>
                  <a:pt x="481" y="534"/>
                  <a:pt x="481" y="534"/>
                </a:cubicBezTo>
                <a:cubicBezTo>
                  <a:pt x="479" y="535"/>
                  <a:pt x="477" y="537"/>
                  <a:pt x="476" y="538"/>
                </a:cubicBezTo>
                <a:cubicBezTo>
                  <a:pt x="473" y="537"/>
                  <a:pt x="471" y="536"/>
                  <a:pt x="468" y="536"/>
                </a:cubicBezTo>
                <a:cubicBezTo>
                  <a:pt x="471" y="532"/>
                  <a:pt x="474" y="529"/>
                  <a:pt x="476" y="525"/>
                </a:cubicBezTo>
                <a:cubicBezTo>
                  <a:pt x="509" y="526"/>
                  <a:pt x="534" y="537"/>
                  <a:pt x="559" y="559"/>
                </a:cubicBezTo>
                <a:cubicBezTo>
                  <a:pt x="571" y="570"/>
                  <a:pt x="582" y="582"/>
                  <a:pt x="591" y="595"/>
                </a:cubicBezTo>
                <a:cubicBezTo>
                  <a:pt x="596" y="603"/>
                  <a:pt x="600" y="612"/>
                  <a:pt x="603" y="621"/>
                </a:cubicBezTo>
                <a:cubicBezTo>
                  <a:pt x="599" y="617"/>
                  <a:pt x="594" y="612"/>
                  <a:pt x="590" y="608"/>
                </a:cubicBezTo>
                <a:cubicBezTo>
                  <a:pt x="570" y="588"/>
                  <a:pt x="540" y="561"/>
                  <a:pt x="509" y="552"/>
                </a:cubicBezTo>
                <a:cubicBezTo>
                  <a:pt x="511" y="543"/>
                  <a:pt x="505" y="532"/>
                  <a:pt x="496" y="531"/>
                </a:cubicBezTo>
                <a:close/>
                <a:moveTo>
                  <a:pt x="553" y="728"/>
                </a:moveTo>
                <a:cubicBezTo>
                  <a:pt x="552" y="735"/>
                  <a:pt x="552" y="742"/>
                  <a:pt x="550" y="748"/>
                </a:cubicBezTo>
                <a:cubicBezTo>
                  <a:pt x="550" y="749"/>
                  <a:pt x="549" y="749"/>
                  <a:pt x="549" y="750"/>
                </a:cubicBezTo>
                <a:cubicBezTo>
                  <a:pt x="549" y="750"/>
                  <a:pt x="549" y="750"/>
                  <a:pt x="549" y="750"/>
                </a:cubicBezTo>
                <a:cubicBezTo>
                  <a:pt x="545" y="748"/>
                  <a:pt x="541" y="747"/>
                  <a:pt x="537" y="746"/>
                </a:cubicBezTo>
                <a:cubicBezTo>
                  <a:pt x="533" y="745"/>
                  <a:pt x="529" y="744"/>
                  <a:pt x="525" y="744"/>
                </a:cubicBezTo>
                <a:cubicBezTo>
                  <a:pt x="523" y="744"/>
                  <a:pt x="522" y="746"/>
                  <a:pt x="524" y="747"/>
                </a:cubicBezTo>
                <a:cubicBezTo>
                  <a:pt x="527" y="749"/>
                  <a:pt x="532" y="750"/>
                  <a:pt x="535" y="751"/>
                </a:cubicBezTo>
                <a:cubicBezTo>
                  <a:pt x="539" y="752"/>
                  <a:pt x="543" y="753"/>
                  <a:pt x="548" y="753"/>
                </a:cubicBezTo>
                <a:cubicBezTo>
                  <a:pt x="546" y="756"/>
                  <a:pt x="545" y="758"/>
                  <a:pt x="543" y="761"/>
                </a:cubicBezTo>
                <a:cubicBezTo>
                  <a:pt x="539" y="758"/>
                  <a:pt x="535" y="756"/>
                  <a:pt x="531" y="755"/>
                </a:cubicBezTo>
                <a:cubicBezTo>
                  <a:pt x="527" y="753"/>
                  <a:pt x="523" y="752"/>
                  <a:pt x="519" y="751"/>
                </a:cubicBezTo>
                <a:cubicBezTo>
                  <a:pt x="525" y="742"/>
                  <a:pt x="528" y="732"/>
                  <a:pt x="530" y="721"/>
                </a:cubicBezTo>
                <a:cubicBezTo>
                  <a:pt x="537" y="724"/>
                  <a:pt x="545" y="727"/>
                  <a:pt x="553" y="728"/>
                </a:cubicBezTo>
                <a:close/>
                <a:moveTo>
                  <a:pt x="547" y="664"/>
                </a:moveTo>
                <a:cubicBezTo>
                  <a:pt x="550" y="666"/>
                  <a:pt x="554" y="669"/>
                  <a:pt x="558" y="672"/>
                </a:cubicBezTo>
                <a:cubicBezTo>
                  <a:pt x="572" y="685"/>
                  <a:pt x="586" y="704"/>
                  <a:pt x="584" y="724"/>
                </a:cubicBezTo>
                <a:cubicBezTo>
                  <a:pt x="573" y="724"/>
                  <a:pt x="562" y="724"/>
                  <a:pt x="551" y="722"/>
                </a:cubicBezTo>
                <a:cubicBezTo>
                  <a:pt x="548" y="702"/>
                  <a:pt x="549" y="683"/>
                  <a:pt x="547" y="664"/>
                </a:cubicBezTo>
                <a:close/>
                <a:moveTo>
                  <a:pt x="488" y="758"/>
                </a:moveTo>
                <a:cubicBezTo>
                  <a:pt x="492" y="759"/>
                  <a:pt x="496" y="760"/>
                  <a:pt x="500" y="760"/>
                </a:cubicBezTo>
                <a:cubicBezTo>
                  <a:pt x="506" y="771"/>
                  <a:pt x="514" y="781"/>
                  <a:pt x="522" y="790"/>
                </a:cubicBezTo>
                <a:cubicBezTo>
                  <a:pt x="524" y="792"/>
                  <a:pt x="526" y="794"/>
                  <a:pt x="528" y="796"/>
                </a:cubicBezTo>
                <a:cubicBezTo>
                  <a:pt x="528" y="797"/>
                  <a:pt x="528" y="797"/>
                  <a:pt x="528" y="798"/>
                </a:cubicBezTo>
                <a:cubicBezTo>
                  <a:pt x="526" y="799"/>
                  <a:pt x="525" y="800"/>
                  <a:pt x="523" y="801"/>
                </a:cubicBezTo>
                <a:cubicBezTo>
                  <a:pt x="520" y="803"/>
                  <a:pt x="517" y="804"/>
                  <a:pt x="514" y="806"/>
                </a:cubicBezTo>
                <a:cubicBezTo>
                  <a:pt x="508" y="801"/>
                  <a:pt x="502" y="795"/>
                  <a:pt x="497" y="789"/>
                </a:cubicBezTo>
                <a:cubicBezTo>
                  <a:pt x="486" y="776"/>
                  <a:pt x="478" y="761"/>
                  <a:pt x="470" y="746"/>
                </a:cubicBezTo>
                <a:cubicBezTo>
                  <a:pt x="473" y="747"/>
                  <a:pt x="476" y="746"/>
                  <a:pt x="479" y="746"/>
                </a:cubicBezTo>
                <a:cubicBezTo>
                  <a:pt x="478" y="751"/>
                  <a:pt x="482" y="756"/>
                  <a:pt x="488" y="758"/>
                </a:cubicBezTo>
                <a:close/>
                <a:moveTo>
                  <a:pt x="518" y="810"/>
                </a:moveTo>
                <a:cubicBezTo>
                  <a:pt x="520" y="809"/>
                  <a:pt x="522" y="808"/>
                  <a:pt x="523" y="807"/>
                </a:cubicBezTo>
                <a:cubicBezTo>
                  <a:pt x="526" y="806"/>
                  <a:pt x="529" y="804"/>
                  <a:pt x="532" y="803"/>
                </a:cubicBezTo>
                <a:cubicBezTo>
                  <a:pt x="541" y="812"/>
                  <a:pt x="552" y="820"/>
                  <a:pt x="563" y="827"/>
                </a:cubicBezTo>
                <a:cubicBezTo>
                  <a:pt x="573" y="833"/>
                  <a:pt x="573" y="833"/>
                  <a:pt x="573" y="833"/>
                </a:cubicBezTo>
                <a:cubicBezTo>
                  <a:pt x="581" y="837"/>
                  <a:pt x="589" y="841"/>
                  <a:pt x="598" y="845"/>
                </a:cubicBezTo>
                <a:cubicBezTo>
                  <a:pt x="594" y="850"/>
                  <a:pt x="590" y="855"/>
                  <a:pt x="585" y="858"/>
                </a:cubicBezTo>
                <a:cubicBezTo>
                  <a:pt x="576" y="854"/>
                  <a:pt x="568" y="850"/>
                  <a:pt x="560" y="845"/>
                </a:cubicBezTo>
                <a:cubicBezTo>
                  <a:pt x="544" y="835"/>
                  <a:pt x="529" y="824"/>
                  <a:pt x="515" y="811"/>
                </a:cubicBezTo>
                <a:lnTo>
                  <a:pt x="518" y="810"/>
                </a:lnTo>
                <a:close/>
                <a:moveTo>
                  <a:pt x="537" y="800"/>
                </a:moveTo>
                <a:cubicBezTo>
                  <a:pt x="541" y="797"/>
                  <a:pt x="541" y="797"/>
                  <a:pt x="541" y="797"/>
                </a:cubicBezTo>
                <a:cubicBezTo>
                  <a:pt x="536" y="793"/>
                  <a:pt x="536" y="793"/>
                  <a:pt x="536" y="793"/>
                </a:cubicBezTo>
                <a:cubicBezTo>
                  <a:pt x="534" y="791"/>
                  <a:pt x="532" y="789"/>
                  <a:pt x="530" y="788"/>
                </a:cubicBezTo>
                <a:cubicBezTo>
                  <a:pt x="521" y="779"/>
                  <a:pt x="513" y="770"/>
                  <a:pt x="507" y="761"/>
                </a:cubicBezTo>
                <a:cubicBezTo>
                  <a:pt x="507" y="761"/>
                  <a:pt x="507" y="761"/>
                  <a:pt x="508" y="761"/>
                </a:cubicBezTo>
                <a:cubicBezTo>
                  <a:pt x="520" y="773"/>
                  <a:pt x="538" y="780"/>
                  <a:pt x="556" y="782"/>
                </a:cubicBezTo>
                <a:cubicBezTo>
                  <a:pt x="557" y="788"/>
                  <a:pt x="557" y="794"/>
                  <a:pt x="558" y="800"/>
                </a:cubicBezTo>
                <a:cubicBezTo>
                  <a:pt x="559" y="806"/>
                  <a:pt x="560" y="812"/>
                  <a:pt x="561" y="818"/>
                </a:cubicBezTo>
                <a:cubicBezTo>
                  <a:pt x="553" y="813"/>
                  <a:pt x="545" y="807"/>
                  <a:pt x="537" y="800"/>
                </a:cubicBezTo>
                <a:close/>
                <a:moveTo>
                  <a:pt x="535" y="769"/>
                </a:moveTo>
                <a:cubicBezTo>
                  <a:pt x="527" y="766"/>
                  <a:pt x="521" y="762"/>
                  <a:pt x="515" y="758"/>
                </a:cubicBezTo>
                <a:cubicBezTo>
                  <a:pt x="515" y="758"/>
                  <a:pt x="515" y="757"/>
                  <a:pt x="515" y="757"/>
                </a:cubicBezTo>
                <a:cubicBezTo>
                  <a:pt x="516" y="756"/>
                  <a:pt x="516" y="755"/>
                  <a:pt x="517" y="755"/>
                </a:cubicBezTo>
                <a:cubicBezTo>
                  <a:pt x="521" y="757"/>
                  <a:pt x="525" y="758"/>
                  <a:pt x="529" y="760"/>
                </a:cubicBezTo>
                <a:cubicBezTo>
                  <a:pt x="532" y="761"/>
                  <a:pt x="536" y="763"/>
                  <a:pt x="540" y="764"/>
                </a:cubicBezTo>
                <a:cubicBezTo>
                  <a:pt x="538" y="766"/>
                  <a:pt x="536" y="767"/>
                  <a:pt x="535" y="769"/>
                </a:cubicBezTo>
                <a:close/>
                <a:moveTo>
                  <a:pt x="525" y="719"/>
                </a:moveTo>
                <a:cubicBezTo>
                  <a:pt x="524" y="731"/>
                  <a:pt x="519" y="744"/>
                  <a:pt x="513" y="754"/>
                </a:cubicBezTo>
                <a:cubicBezTo>
                  <a:pt x="511" y="753"/>
                  <a:pt x="510" y="753"/>
                  <a:pt x="509" y="754"/>
                </a:cubicBezTo>
                <a:cubicBezTo>
                  <a:pt x="508" y="753"/>
                  <a:pt x="508" y="753"/>
                  <a:pt x="507" y="754"/>
                </a:cubicBezTo>
                <a:cubicBezTo>
                  <a:pt x="506" y="754"/>
                  <a:pt x="506" y="754"/>
                  <a:pt x="505" y="754"/>
                </a:cubicBezTo>
                <a:cubicBezTo>
                  <a:pt x="502" y="754"/>
                  <a:pt x="498" y="754"/>
                  <a:pt x="495" y="753"/>
                </a:cubicBezTo>
                <a:cubicBezTo>
                  <a:pt x="489" y="752"/>
                  <a:pt x="484" y="750"/>
                  <a:pt x="484" y="744"/>
                </a:cubicBezTo>
                <a:cubicBezTo>
                  <a:pt x="485" y="742"/>
                  <a:pt x="485" y="740"/>
                  <a:pt x="483" y="740"/>
                </a:cubicBezTo>
                <a:cubicBezTo>
                  <a:pt x="480" y="739"/>
                  <a:pt x="477" y="740"/>
                  <a:pt x="474" y="740"/>
                </a:cubicBezTo>
                <a:cubicBezTo>
                  <a:pt x="470" y="740"/>
                  <a:pt x="467" y="740"/>
                  <a:pt x="464" y="739"/>
                </a:cubicBezTo>
                <a:cubicBezTo>
                  <a:pt x="457" y="738"/>
                  <a:pt x="456" y="734"/>
                  <a:pt x="456" y="729"/>
                </a:cubicBezTo>
                <a:cubicBezTo>
                  <a:pt x="463" y="728"/>
                  <a:pt x="472" y="728"/>
                  <a:pt x="479" y="725"/>
                </a:cubicBezTo>
                <a:cubicBezTo>
                  <a:pt x="480" y="725"/>
                  <a:pt x="480" y="723"/>
                  <a:pt x="479" y="723"/>
                </a:cubicBezTo>
                <a:cubicBezTo>
                  <a:pt x="471" y="721"/>
                  <a:pt x="462" y="722"/>
                  <a:pt x="453" y="723"/>
                </a:cubicBezTo>
                <a:cubicBezTo>
                  <a:pt x="453" y="723"/>
                  <a:pt x="453" y="723"/>
                  <a:pt x="452" y="723"/>
                </a:cubicBezTo>
                <a:cubicBezTo>
                  <a:pt x="451" y="722"/>
                  <a:pt x="449" y="720"/>
                  <a:pt x="451" y="718"/>
                </a:cubicBezTo>
                <a:cubicBezTo>
                  <a:pt x="453" y="716"/>
                  <a:pt x="457" y="714"/>
                  <a:pt x="461" y="713"/>
                </a:cubicBezTo>
                <a:cubicBezTo>
                  <a:pt x="468" y="710"/>
                  <a:pt x="475" y="708"/>
                  <a:pt x="483" y="706"/>
                </a:cubicBezTo>
                <a:cubicBezTo>
                  <a:pt x="484" y="705"/>
                  <a:pt x="484" y="703"/>
                  <a:pt x="483" y="703"/>
                </a:cubicBezTo>
                <a:cubicBezTo>
                  <a:pt x="473" y="702"/>
                  <a:pt x="463" y="705"/>
                  <a:pt x="454" y="709"/>
                </a:cubicBezTo>
                <a:cubicBezTo>
                  <a:pt x="454" y="708"/>
                  <a:pt x="454" y="708"/>
                  <a:pt x="454" y="707"/>
                </a:cubicBezTo>
                <a:cubicBezTo>
                  <a:pt x="448" y="702"/>
                  <a:pt x="446" y="699"/>
                  <a:pt x="453" y="695"/>
                </a:cubicBezTo>
                <a:cubicBezTo>
                  <a:pt x="457" y="692"/>
                  <a:pt x="463" y="690"/>
                  <a:pt x="468" y="688"/>
                </a:cubicBezTo>
                <a:cubicBezTo>
                  <a:pt x="477" y="685"/>
                  <a:pt x="487" y="682"/>
                  <a:pt x="496" y="682"/>
                </a:cubicBezTo>
                <a:cubicBezTo>
                  <a:pt x="499" y="682"/>
                  <a:pt x="499" y="678"/>
                  <a:pt x="496" y="678"/>
                </a:cubicBezTo>
                <a:cubicBezTo>
                  <a:pt x="482" y="677"/>
                  <a:pt x="467" y="681"/>
                  <a:pt x="455" y="686"/>
                </a:cubicBezTo>
                <a:cubicBezTo>
                  <a:pt x="442" y="664"/>
                  <a:pt x="484" y="668"/>
                  <a:pt x="494" y="670"/>
                </a:cubicBezTo>
                <a:cubicBezTo>
                  <a:pt x="499" y="671"/>
                  <a:pt x="504" y="672"/>
                  <a:pt x="510" y="674"/>
                </a:cubicBezTo>
                <a:cubicBezTo>
                  <a:pt x="519" y="683"/>
                  <a:pt x="524" y="694"/>
                  <a:pt x="525" y="709"/>
                </a:cubicBezTo>
                <a:cubicBezTo>
                  <a:pt x="525" y="710"/>
                  <a:pt x="525" y="712"/>
                  <a:pt x="525" y="714"/>
                </a:cubicBezTo>
                <a:lnTo>
                  <a:pt x="525" y="719"/>
                </a:lnTo>
                <a:close/>
                <a:moveTo>
                  <a:pt x="474" y="661"/>
                </a:moveTo>
                <a:cubicBezTo>
                  <a:pt x="468" y="661"/>
                  <a:pt x="463" y="662"/>
                  <a:pt x="458" y="665"/>
                </a:cubicBezTo>
                <a:cubicBezTo>
                  <a:pt x="452" y="623"/>
                  <a:pt x="456" y="577"/>
                  <a:pt x="480" y="542"/>
                </a:cubicBezTo>
                <a:cubicBezTo>
                  <a:pt x="483" y="540"/>
                  <a:pt x="487" y="538"/>
                  <a:pt x="491" y="538"/>
                </a:cubicBezTo>
                <a:cubicBezTo>
                  <a:pt x="494" y="537"/>
                  <a:pt x="498" y="539"/>
                  <a:pt x="500" y="542"/>
                </a:cubicBezTo>
                <a:cubicBezTo>
                  <a:pt x="502" y="545"/>
                  <a:pt x="502" y="548"/>
                  <a:pt x="502" y="551"/>
                </a:cubicBezTo>
                <a:cubicBezTo>
                  <a:pt x="501" y="558"/>
                  <a:pt x="501" y="558"/>
                  <a:pt x="501" y="558"/>
                </a:cubicBezTo>
                <a:cubicBezTo>
                  <a:pt x="480" y="585"/>
                  <a:pt x="479" y="628"/>
                  <a:pt x="478" y="661"/>
                </a:cubicBezTo>
                <a:cubicBezTo>
                  <a:pt x="476" y="661"/>
                  <a:pt x="475" y="661"/>
                  <a:pt x="474" y="661"/>
                </a:cubicBezTo>
                <a:close/>
                <a:moveTo>
                  <a:pt x="649" y="728"/>
                </a:moveTo>
                <a:cubicBezTo>
                  <a:pt x="662" y="772"/>
                  <a:pt x="709" y="834"/>
                  <a:pt x="666" y="871"/>
                </a:cubicBezTo>
                <a:cubicBezTo>
                  <a:pt x="668" y="856"/>
                  <a:pt x="666" y="840"/>
                  <a:pt x="664" y="825"/>
                </a:cubicBezTo>
                <a:cubicBezTo>
                  <a:pt x="660" y="797"/>
                  <a:pt x="654" y="767"/>
                  <a:pt x="645" y="740"/>
                </a:cubicBezTo>
                <a:cubicBezTo>
                  <a:pt x="647" y="736"/>
                  <a:pt x="648" y="732"/>
                  <a:pt x="649" y="728"/>
                </a:cubicBezTo>
                <a:close/>
                <a:moveTo>
                  <a:pt x="637" y="686"/>
                </a:moveTo>
                <a:cubicBezTo>
                  <a:pt x="648" y="714"/>
                  <a:pt x="643" y="745"/>
                  <a:pt x="618" y="762"/>
                </a:cubicBezTo>
                <a:cubicBezTo>
                  <a:pt x="602" y="772"/>
                  <a:pt x="582" y="776"/>
                  <a:pt x="562" y="775"/>
                </a:cubicBezTo>
                <a:cubicBezTo>
                  <a:pt x="556" y="774"/>
                  <a:pt x="556" y="774"/>
                  <a:pt x="556" y="774"/>
                </a:cubicBezTo>
                <a:cubicBezTo>
                  <a:pt x="551" y="773"/>
                  <a:pt x="546" y="772"/>
                  <a:pt x="541" y="771"/>
                </a:cubicBezTo>
                <a:cubicBezTo>
                  <a:pt x="554" y="765"/>
                  <a:pt x="562" y="741"/>
                  <a:pt x="558" y="729"/>
                </a:cubicBezTo>
                <a:cubicBezTo>
                  <a:pt x="566" y="730"/>
                  <a:pt x="574" y="731"/>
                  <a:pt x="582" y="730"/>
                </a:cubicBezTo>
                <a:cubicBezTo>
                  <a:pt x="588" y="730"/>
                  <a:pt x="588" y="730"/>
                  <a:pt x="588" y="730"/>
                </a:cubicBezTo>
                <a:cubicBezTo>
                  <a:pt x="590" y="724"/>
                  <a:pt x="590" y="724"/>
                  <a:pt x="590" y="724"/>
                </a:cubicBezTo>
                <a:cubicBezTo>
                  <a:pt x="594" y="708"/>
                  <a:pt x="581" y="689"/>
                  <a:pt x="572" y="678"/>
                </a:cubicBezTo>
                <a:cubicBezTo>
                  <a:pt x="556" y="659"/>
                  <a:pt x="531" y="643"/>
                  <a:pt x="506" y="641"/>
                </a:cubicBezTo>
                <a:cubicBezTo>
                  <a:pt x="504" y="641"/>
                  <a:pt x="504" y="644"/>
                  <a:pt x="505" y="644"/>
                </a:cubicBezTo>
                <a:cubicBezTo>
                  <a:pt x="518" y="649"/>
                  <a:pt x="530" y="654"/>
                  <a:pt x="542" y="660"/>
                </a:cubicBezTo>
                <a:cubicBezTo>
                  <a:pt x="539" y="680"/>
                  <a:pt x="540" y="702"/>
                  <a:pt x="545" y="721"/>
                </a:cubicBezTo>
                <a:cubicBezTo>
                  <a:pt x="540" y="719"/>
                  <a:pt x="535" y="718"/>
                  <a:pt x="531" y="716"/>
                </a:cubicBezTo>
                <a:cubicBezTo>
                  <a:pt x="532" y="703"/>
                  <a:pt x="529" y="689"/>
                  <a:pt x="523" y="678"/>
                </a:cubicBezTo>
                <a:cubicBezTo>
                  <a:pt x="514" y="668"/>
                  <a:pt x="514" y="668"/>
                  <a:pt x="514" y="668"/>
                </a:cubicBezTo>
                <a:cubicBezTo>
                  <a:pt x="497" y="663"/>
                  <a:pt x="497" y="663"/>
                  <a:pt x="497" y="663"/>
                </a:cubicBezTo>
                <a:cubicBezTo>
                  <a:pt x="493" y="662"/>
                  <a:pt x="488" y="662"/>
                  <a:pt x="484" y="661"/>
                </a:cubicBezTo>
                <a:cubicBezTo>
                  <a:pt x="486" y="642"/>
                  <a:pt x="486" y="623"/>
                  <a:pt x="490" y="605"/>
                </a:cubicBezTo>
                <a:cubicBezTo>
                  <a:pt x="492" y="589"/>
                  <a:pt x="498" y="575"/>
                  <a:pt x="504" y="561"/>
                </a:cubicBezTo>
                <a:cubicBezTo>
                  <a:pt x="505" y="561"/>
                  <a:pt x="505" y="560"/>
                  <a:pt x="505" y="560"/>
                </a:cubicBezTo>
                <a:cubicBezTo>
                  <a:pt x="506" y="560"/>
                  <a:pt x="506" y="560"/>
                  <a:pt x="506" y="560"/>
                </a:cubicBezTo>
                <a:cubicBezTo>
                  <a:pt x="513" y="562"/>
                  <a:pt x="521" y="565"/>
                  <a:pt x="528" y="569"/>
                </a:cubicBezTo>
                <a:cubicBezTo>
                  <a:pt x="545" y="578"/>
                  <a:pt x="560" y="590"/>
                  <a:pt x="574" y="603"/>
                </a:cubicBezTo>
                <a:cubicBezTo>
                  <a:pt x="600" y="625"/>
                  <a:pt x="625" y="654"/>
                  <a:pt x="637" y="686"/>
                </a:cubicBezTo>
                <a:close/>
                <a:moveTo>
                  <a:pt x="567" y="545"/>
                </a:moveTo>
                <a:cubicBezTo>
                  <a:pt x="578" y="554"/>
                  <a:pt x="633" y="597"/>
                  <a:pt x="609" y="614"/>
                </a:cubicBezTo>
                <a:cubicBezTo>
                  <a:pt x="600" y="589"/>
                  <a:pt x="580" y="568"/>
                  <a:pt x="561" y="551"/>
                </a:cubicBezTo>
                <a:cubicBezTo>
                  <a:pt x="541" y="534"/>
                  <a:pt x="509" y="514"/>
                  <a:pt x="481" y="520"/>
                </a:cubicBezTo>
                <a:cubicBezTo>
                  <a:pt x="482" y="518"/>
                  <a:pt x="484" y="516"/>
                  <a:pt x="485" y="514"/>
                </a:cubicBezTo>
                <a:cubicBezTo>
                  <a:pt x="486" y="513"/>
                  <a:pt x="486" y="512"/>
                  <a:pt x="487" y="511"/>
                </a:cubicBezTo>
                <a:cubicBezTo>
                  <a:pt x="517" y="509"/>
                  <a:pt x="544" y="527"/>
                  <a:pt x="567" y="545"/>
                </a:cubicBezTo>
                <a:close/>
                <a:moveTo>
                  <a:pt x="135" y="110"/>
                </a:moveTo>
                <a:cubicBezTo>
                  <a:pt x="144" y="62"/>
                  <a:pt x="189" y="33"/>
                  <a:pt x="233" y="19"/>
                </a:cubicBezTo>
                <a:cubicBezTo>
                  <a:pt x="227" y="31"/>
                  <a:pt x="221" y="44"/>
                  <a:pt x="218" y="57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26" y="57"/>
                  <a:pt x="226" y="57"/>
                  <a:pt x="226" y="57"/>
                </a:cubicBezTo>
                <a:cubicBezTo>
                  <a:pt x="258" y="34"/>
                  <a:pt x="296" y="20"/>
                  <a:pt x="336" y="11"/>
                </a:cubicBezTo>
                <a:cubicBezTo>
                  <a:pt x="329" y="20"/>
                  <a:pt x="324" y="29"/>
                  <a:pt x="320" y="39"/>
                </a:cubicBezTo>
                <a:cubicBezTo>
                  <a:pt x="315" y="49"/>
                  <a:pt x="310" y="60"/>
                  <a:pt x="307" y="71"/>
                </a:cubicBezTo>
                <a:cubicBezTo>
                  <a:pt x="305" y="79"/>
                  <a:pt x="305" y="79"/>
                  <a:pt x="305" y="79"/>
                </a:cubicBezTo>
                <a:cubicBezTo>
                  <a:pt x="315" y="71"/>
                  <a:pt x="315" y="71"/>
                  <a:pt x="315" y="71"/>
                </a:cubicBezTo>
                <a:cubicBezTo>
                  <a:pt x="326" y="64"/>
                  <a:pt x="338" y="57"/>
                  <a:pt x="350" y="51"/>
                </a:cubicBezTo>
                <a:cubicBezTo>
                  <a:pt x="356" y="48"/>
                  <a:pt x="361" y="46"/>
                  <a:pt x="367" y="44"/>
                </a:cubicBezTo>
                <a:cubicBezTo>
                  <a:pt x="356" y="65"/>
                  <a:pt x="350" y="89"/>
                  <a:pt x="346" y="113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408" y="114"/>
                  <a:pt x="472" y="116"/>
                  <a:pt x="514" y="151"/>
                </a:cubicBezTo>
                <a:cubicBezTo>
                  <a:pt x="535" y="169"/>
                  <a:pt x="546" y="193"/>
                  <a:pt x="550" y="220"/>
                </a:cubicBezTo>
                <a:cubicBezTo>
                  <a:pt x="551" y="227"/>
                  <a:pt x="551" y="227"/>
                  <a:pt x="551" y="227"/>
                </a:cubicBezTo>
                <a:cubicBezTo>
                  <a:pt x="557" y="219"/>
                  <a:pt x="557" y="219"/>
                  <a:pt x="557" y="219"/>
                </a:cubicBezTo>
                <a:cubicBezTo>
                  <a:pt x="562" y="213"/>
                  <a:pt x="569" y="207"/>
                  <a:pt x="575" y="203"/>
                </a:cubicBezTo>
                <a:cubicBezTo>
                  <a:pt x="580" y="215"/>
                  <a:pt x="584" y="227"/>
                  <a:pt x="587" y="240"/>
                </a:cubicBezTo>
                <a:cubicBezTo>
                  <a:pt x="578" y="241"/>
                  <a:pt x="569" y="245"/>
                  <a:pt x="560" y="248"/>
                </a:cubicBezTo>
                <a:cubicBezTo>
                  <a:pt x="552" y="252"/>
                  <a:pt x="552" y="252"/>
                  <a:pt x="552" y="252"/>
                </a:cubicBezTo>
                <a:cubicBezTo>
                  <a:pt x="552" y="258"/>
                  <a:pt x="552" y="258"/>
                  <a:pt x="552" y="258"/>
                </a:cubicBezTo>
                <a:cubicBezTo>
                  <a:pt x="551" y="275"/>
                  <a:pt x="549" y="292"/>
                  <a:pt x="547" y="307"/>
                </a:cubicBezTo>
                <a:cubicBezTo>
                  <a:pt x="542" y="307"/>
                  <a:pt x="537" y="308"/>
                  <a:pt x="531" y="311"/>
                </a:cubicBezTo>
                <a:cubicBezTo>
                  <a:pt x="517" y="319"/>
                  <a:pt x="505" y="336"/>
                  <a:pt x="498" y="354"/>
                </a:cubicBezTo>
                <a:cubicBezTo>
                  <a:pt x="475" y="308"/>
                  <a:pt x="460" y="248"/>
                  <a:pt x="478" y="201"/>
                </a:cubicBezTo>
                <a:cubicBezTo>
                  <a:pt x="481" y="193"/>
                  <a:pt x="481" y="193"/>
                  <a:pt x="481" y="193"/>
                </a:cubicBezTo>
                <a:cubicBezTo>
                  <a:pt x="477" y="193"/>
                  <a:pt x="477" y="193"/>
                  <a:pt x="477" y="193"/>
                </a:cubicBezTo>
                <a:cubicBezTo>
                  <a:pt x="452" y="189"/>
                  <a:pt x="427" y="187"/>
                  <a:pt x="403" y="186"/>
                </a:cubicBezTo>
                <a:cubicBezTo>
                  <a:pt x="372" y="184"/>
                  <a:pt x="341" y="185"/>
                  <a:pt x="310" y="187"/>
                </a:cubicBezTo>
                <a:cubicBezTo>
                  <a:pt x="291" y="188"/>
                  <a:pt x="270" y="190"/>
                  <a:pt x="252" y="197"/>
                </a:cubicBezTo>
                <a:cubicBezTo>
                  <a:pt x="254" y="187"/>
                  <a:pt x="256" y="177"/>
                  <a:pt x="259" y="167"/>
                </a:cubicBezTo>
                <a:cubicBezTo>
                  <a:pt x="262" y="157"/>
                  <a:pt x="262" y="157"/>
                  <a:pt x="262" y="157"/>
                </a:cubicBezTo>
                <a:cubicBezTo>
                  <a:pt x="255" y="162"/>
                  <a:pt x="255" y="162"/>
                  <a:pt x="255" y="162"/>
                </a:cubicBezTo>
                <a:cubicBezTo>
                  <a:pt x="242" y="171"/>
                  <a:pt x="230" y="183"/>
                  <a:pt x="222" y="196"/>
                </a:cubicBezTo>
                <a:cubicBezTo>
                  <a:pt x="221" y="191"/>
                  <a:pt x="221" y="185"/>
                  <a:pt x="221" y="179"/>
                </a:cubicBezTo>
                <a:cubicBezTo>
                  <a:pt x="221" y="172"/>
                  <a:pt x="221" y="166"/>
                  <a:pt x="222" y="159"/>
                </a:cubicBezTo>
                <a:cubicBezTo>
                  <a:pt x="223" y="144"/>
                  <a:pt x="223" y="144"/>
                  <a:pt x="223" y="144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2" y="164"/>
                  <a:pt x="208" y="172"/>
                  <a:pt x="205" y="180"/>
                </a:cubicBezTo>
                <a:cubicBezTo>
                  <a:pt x="203" y="187"/>
                  <a:pt x="201" y="194"/>
                  <a:pt x="199" y="201"/>
                </a:cubicBezTo>
                <a:cubicBezTo>
                  <a:pt x="194" y="190"/>
                  <a:pt x="191" y="179"/>
                  <a:pt x="188" y="167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48"/>
                  <a:pt x="184" y="140"/>
                  <a:pt x="183" y="131"/>
                </a:cubicBezTo>
                <a:cubicBezTo>
                  <a:pt x="183" y="128"/>
                  <a:pt x="180" y="129"/>
                  <a:pt x="180" y="131"/>
                </a:cubicBezTo>
                <a:cubicBezTo>
                  <a:pt x="179" y="143"/>
                  <a:pt x="180" y="156"/>
                  <a:pt x="182" y="169"/>
                </a:cubicBezTo>
                <a:cubicBezTo>
                  <a:pt x="177" y="184"/>
                  <a:pt x="175" y="199"/>
                  <a:pt x="176" y="215"/>
                </a:cubicBezTo>
                <a:cubicBezTo>
                  <a:pt x="172" y="213"/>
                  <a:pt x="169" y="210"/>
                  <a:pt x="166" y="207"/>
                </a:cubicBezTo>
                <a:cubicBezTo>
                  <a:pt x="161" y="202"/>
                  <a:pt x="161" y="202"/>
                  <a:pt x="161" y="202"/>
                </a:cubicBezTo>
                <a:cubicBezTo>
                  <a:pt x="138" y="178"/>
                  <a:pt x="129" y="145"/>
                  <a:pt x="135" y="110"/>
                </a:cubicBezTo>
                <a:close/>
                <a:moveTo>
                  <a:pt x="205" y="592"/>
                </a:moveTo>
                <a:cubicBezTo>
                  <a:pt x="163" y="573"/>
                  <a:pt x="131" y="541"/>
                  <a:pt x="110" y="501"/>
                </a:cubicBezTo>
                <a:cubicBezTo>
                  <a:pt x="85" y="454"/>
                  <a:pt x="77" y="401"/>
                  <a:pt x="90" y="349"/>
                </a:cubicBezTo>
                <a:cubicBezTo>
                  <a:pt x="102" y="297"/>
                  <a:pt x="132" y="256"/>
                  <a:pt x="162" y="213"/>
                </a:cubicBezTo>
                <a:cubicBezTo>
                  <a:pt x="166" y="217"/>
                  <a:pt x="171" y="220"/>
                  <a:pt x="176" y="222"/>
                </a:cubicBezTo>
                <a:cubicBezTo>
                  <a:pt x="182" y="224"/>
                  <a:pt x="182" y="224"/>
                  <a:pt x="182" y="224"/>
                </a:cubicBezTo>
                <a:cubicBezTo>
                  <a:pt x="182" y="219"/>
                  <a:pt x="182" y="219"/>
                  <a:pt x="182" y="219"/>
                </a:cubicBezTo>
                <a:cubicBezTo>
                  <a:pt x="182" y="207"/>
                  <a:pt x="183" y="196"/>
                  <a:pt x="185" y="184"/>
                </a:cubicBezTo>
                <a:cubicBezTo>
                  <a:pt x="187" y="194"/>
                  <a:pt x="191" y="204"/>
                  <a:pt x="195" y="214"/>
                </a:cubicBezTo>
                <a:cubicBezTo>
                  <a:pt x="200" y="224"/>
                  <a:pt x="200" y="224"/>
                  <a:pt x="200" y="224"/>
                </a:cubicBezTo>
                <a:cubicBezTo>
                  <a:pt x="203" y="211"/>
                  <a:pt x="203" y="211"/>
                  <a:pt x="203" y="211"/>
                </a:cubicBezTo>
                <a:cubicBezTo>
                  <a:pt x="204" y="206"/>
                  <a:pt x="205" y="200"/>
                  <a:pt x="207" y="194"/>
                </a:cubicBezTo>
                <a:cubicBezTo>
                  <a:pt x="209" y="187"/>
                  <a:pt x="212" y="180"/>
                  <a:pt x="214" y="174"/>
                </a:cubicBezTo>
                <a:cubicBezTo>
                  <a:pt x="214" y="185"/>
                  <a:pt x="214" y="197"/>
                  <a:pt x="217" y="208"/>
                </a:cubicBezTo>
                <a:cubicBezTo>
                  <a:pt x="219" y="216"/>
                  <a:pt x="219" y="216"/>
                  <a:pt x="219" y="216"/>
                </a:cubicBezTo>
                <a:cubicBezTo>
                  <a:pt x="223" y="205"/>
                  <a:pt x="223" y="205"/>
                  <a:pt x="223" y="205"/>
                </a:cubicBezTo>
                <a:cubicBezTo>
                  <a:pt x="229" y="193"/>
                  <a:pt x="239" y="184"/>
                  <a:pt x="250" y="175"/>
                </a:cubicBezTo>
                <a:cubicBezTo>
                  <a:pt x="248" y="183"/>
                  <a:pt x="246" y="191"/>
                  <a:pt x="244" y="199"/>
                </a:cubicBezTo>
                <a:cubicBezTo>
                  <a:pt x="244" y="204"/>
                  <a:pt x="244" y="204"/>
                  <a:pt x="244" y="204"/>
                </a:cubicBezTo>
                <a:cubicBezTo>
                  <a:pt x="250" y="203"/>
                  <a:pt x="250" y="203"/>
                  <a:pt x="250" y="203"/>
                </a:cubicBezTo>
                <a:cubicBezTo>
                  <a:pt x="300" y="190"/>
                  <a:pt x="352" y="190"/>
                  <a:pt x="403" y="192"/>
                </a:cubicBezTo>
                <a:cubicBezTo>
                  <a:pt x="426" y="193"/>
                  <a:pt x="450" y="196"/>
                  <a:pt x="473" y="200"/>
                </a:cubicBezTo>
                <a:cubicBezTo>
                  <a:pt x="462" y="226"/>
                  <a:pt x="464" y="257"/>
                  <a:pt x="469" y="284"/>
                </a:cubicBezTo>
                <a:cubicBezTo>
                  <a:pt x="473" y="310"/>
                  <a:pt x="481" y="339"/>
                  <a:pt x="495" y="363"/>
                </a:cubicBezTo>
                <a:cubicBezTo>
                  <a:pt x="499" y="368"/>
                  <a:pt x="499" y="368"/>
                  <a:pt x="499" y="368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508" y="347"/>
                  <a:pt x="517" y="334"/>
                  <a:pt x="528" y="324"/>
                </a:cubicBezTo>
                <a:cubicBezTo>
                  <a:pt x="534" y="317"/>
                  <a:pt x="540" y="315"/>
                  <a:pt x="546" y="315"/>
                </a:cubicBezTo>
                <a:cubicBezTo>
                  <a:pt x="552" y="316"/>
                  <a:pt x="552" y="316"/>
                  <a:pt x="552" y="316"/>
                </a:cubicBezTo>
                <a:cubicBezTo>
                  <a:pt x="562" y="320"/>
                  <a:pt x="570" y="333"/>
                  <a:pt x="571" y="347"/>
                </a:cubicBezTo>
                <a:cubicBezTo>
                  <a:pt x="574" y="364"/>
                  <a:pt x="572" y="384"/>
                  <a:pt x="563" y="400"/>
                </a:cubicBezTo>
                <a:cubicBezTo>
                  <a:pt x="555" y="416"/>
                  <a:pt x="539" y="420"/>
                  <a:pt x="522" y="420"/>
                </a:cubicBezTo>
                <a:cubicBezTo>
                  <a:pt x="517" y="421"/>
                  <a:pt x="517" y="421"/>
                  <a:pt x="517" y="421"/>
                </a:cubicBezTo>
                <a:cubicBezTo>
                  <a:pt x="516" y="429"/>
                  <a:pt x="516" y="429"/>
                  <a:pt x="516" y="429"/>
                </a:cubicBezTo>
                <a:cubicBezTo>
                  <a:pt x="501" y="497"/>
                  <a:pt x="450" y="553"/>
                  <a:pt x="390" y="587"/>
                </a:cubicBezTo>
                <a:cubicBezTo>
                  <a:pt x="388" y="588"/>
                  <a:pt x="389" y="591"/>
                  <a:pt x="391" y="590"/>
                </a:cubicBezTo>
                <a:cubicBezTo>
                  <a:pt x="398" y="589"/>
                  <a:pt x="405" y="586"/>
                  <a:pt x="412" y="583"/>
                </a:cubicBezTo>
                <a:cubicBezTo>
                  <a:pt x="403" y="598"/>
                  <a:pt x="390" y="613"/>
                  <a:pt x="377" y="624"/>
                </a:cubicBezTo>
                <a:cubicBezTo>
                  <a:pt x="360" y="638"/>
                  <a:pt x="321" y="646"/>
                  <a:pt x="317" y="617"/>
                </a:cubicBezTo>
                <a:cubicBezTo>
                  <a:pt x="322" y="616"/>
                  <a:pt x="327" y="616"/>
                  <a:pt x="332" y="615"/>
                </a:cubicBezTo>
                <a:cubicBezTo>
                  <a:pt x="341" y="612"/>
                  <a:pt x="351" y="608"/>
                  <a:pt x="359" y="603"/>
                </a:cubicBezTo>
                <a:cubicBezTo>
                  <a:pt x="335" y="608"/>
                  <a:pt x="312" y="612"/>
                  <a:pt x="287" y="611"/>
                </a:cubicBezTo>
                <a:cubicBezTo>
                  <a:pt x="277" y="611"/>
                  <a:pt x="267" y="610"/>
                  <a:pt x="257" y="608"/>
                </a:cubicBezTo>
                <a:cubicBezTo>
                  <a:pt x="252" y="607"/>
                  <a:pt x="252" y="607"/>
                  <a:pt x="252" y="607"/>
                </a:cubicBezTo>
                <a:cubicBezTo>
                  <a:pt x="244" y="606"/>
                  <a:pt x="236" y="603"/>
                  <a:pt x="228" y="601"/>
                </a:cubicBezTo>
                <a:cubicBezTo>
                  <a:pt x="222" y="599"/>
                  <a:pt x="222" y="599"/>
                  <a:pt x="222" y="599"/>
                </a:cubicBezTo>
                <a:cubicBezTo>
                  <a:pt x="216" y="596"/>
                  <a:pt x="210" y="594"/>
                  <a:pt x="205" y="592"/>
                </a:cubicBezTo>
                <a:close/>
                <a:moveTo>
                  <a:pt x="227" y="609"/>
                </a:moveTo>
                <a:cubicBezTo>
                  <a:pt x="235" y="611"/>
                  <a:pt x="242" y="613"/>
                  <a:pt x="249" y="615"/>
                </a:cubicBezTo>
                <a:cubicBezTo>
                  <a:pt x="245" y="628"/>
                  <a:pt x="243" y="643"/>
                  <a:pt x="241" y="658"/>
                </a:cubicBezTo>
                <a:cubicBezTo>
                  <a:pt x="238" y="688"/>
                  <a:pt x="236" y="718"/>
                  <a:pt x="234" y="748"/>
                </a:cubicBezTo>
                <a:cubicBezTo>
                  <a:pt x="233" y="766"/>
                  <a:pt x="232" y="784"/>
                  <a:pt x="232" y="803"/>
                </a:cubicBezTo>
                <a:cubicBezTo>
                  <a:pt x="229" y="791"/>
                  <a:pt x="226" y="779"/>
                  <a:pt x="224" y="768"/>
                </a:cubicBezTo>
                <a:cubicBezTo>
                  <a:pt x="220" y="747"/>
                  <a:pt x="218" y="727"/>
                  <a:pt x="218" y="706"/>
                </a:cubicBezTo>
                <a:cubicBezTo>
                  <a:pt x="217" y="673"/>
                  <a:pt x="223" y="641"/>
                  <a:pt x="227" y="609"/>
                </a:cubicBezTo>
                <a:close/>
                <a:moveTo>
                  <a:pt x="189" y="689"/>
                </a:moveTo>
                <a:cubicBezTo>
                  <a:pt x="197" y="675"/>
                  <a:pt x="206" y="660"/>
                  <a:pt x="213" y="645"/>
                </a:cubicBezTo>
                <a:cubicBezTo>
                  <a:pt x="210" y="666"/>
                  <a:pt x="210" y="687"/>
                  <a:pt x="210" y="706"/>
                </a:cubicBezTo>
                <a:cubicBezTo>
                  <a:pt x="210" y="725"/>
                  <a:pt x="212" y="743"/>
                  <a:pt x="215" y="762"/>
                </a:cubicBezTo>
                <a:cubicBezTo>
                  <a:pt x="196" y="760"/>
                  <a:pt x="177" y="760"/>
                  <a:pt x="158" y="761"/>
                </a:cubicBezTo>
                <a:cubicBezTo>
                  <a:pt x="166" y="736"/>
                  <a:pt x="177" y="712"/>
                  <a:pt x="189" y="689"/>
                </a:cubicBezTo>
                <a:close/>
                <a:moveTo>
                  <a:pt x="216" y="767"/>
                </a:moveTo>
                <a:cubicBezTo>
                  <a:pt x="217" y="770"/>
                  <a:pt x="217" y="772"/>
                  <a:pt x="217" y="775"/>
                </a:cubicBezTo>
                <a:cubicBezTo>
                  <a:pt x="189" y="771"/>
                  <a:pt x="161" y="771"/>
                  <a:pt x="132" y="768"/>
                </a:cubicBezTo>
                <a:cubicBezTo>
                  <a:pt x="128" y="768"/>
                  <a:pt x="124" y="767"/>
                  <a:pt x="120" y="767"/>
                </a:cubicBezTo>
                <a:cubicBezTo>
                  <a:pt x="152" y="767"/>
                  <a:pt x="184" y="766"/>
                  <a:pt x="216" y="767"/>
                </a:cubicBezTo>
                <a:close/>
                <a:moveTo>
                  <a:pt x="33" y="883"/>
                </a:moveTo>
                <a:cubicBezTo>
                  <a:pt x="30" y="916"/>
                  <a:pt x="28" y="950"/>
                  <a:pt x="29" y="983"/>
                </a:cubicBezTo>
                <a:cubicBezTo>
                  <a:pt x="22" y="981"/>
                  <a:pt x="16" y="978"/>
                  <a:pt x="9" y="974"/>
                </a:cubicBezTo>
                <a:cubicBezTo>
                  <a:pt x="9" y="904"/>
                  <a:pt x="15" y="833"/>
                  <a:pt x="24" y="763"/>
                </a:cubicBezTo>
                <a:cubicBezTo>
                  <a:pt x="33" y="764"/>
                  <a:pt x="43" y="765"/>
                  <a:pt x="52" y="765"/>
                </a:cubicBezTo>
                <a:cubicBezTo>
                  <a:pt x="52" y="767"/>
                  <a:pt x="52" y="767"/>
                  <a:pt x="52" y="767"/>
                </a:cubicBezTo>
                <a:cubicBezTo>
                  <a:pt x="40" y="804"/>
                  <a:pt x="36" y="844"/>
                  <a:pt x="33" y="883"/>
                </a:cubicBezTo>
                <a:close/>
                <a:moveTo>
                  <a:pt x="106" y="1008"/>
                </a:moveTo>
                <a:cubicBezTo>
                  <a:pt x="97" y="1013"/>
                  <a:pt x="95" y="1000"/>
                  <a:pt x="97" y="994"/>
                </a:cubicBezTo>
                <a:cubicBezTo>
                  <a:pt x="97" y="994"/>
                  <a:pt x="97" y="994"/>
                  <a:pt x="97" y="993"/>
                </a:cubicBezTo>
                <a:cubicBezTo>
                  <a:pt x="98" y="987"/>
                  <a:pt x="98" y="987"/>
                  <a:pt x="98" y="987"/>
                </a:cubicBezTo>
                <a:cubicBezTo>
                  <a:pt x="100" y="983"/>
                  <a:pt x="102" y="980"/>
                  <a:pt x="104" y="976"/>
                </a:cubicBezTo>
                <a:cubicBezTo>
                  <a:pt x="109" y="970"/>
                  <a:pt x="125" y="957"/>
                  <a:pt x="125" y="973"/>
                </a:cubicBezTo>
                <a:cubicBezTo>
                  <a:pt x="126" y="982"/>
                  <a:pt x="121" y="991"/>
                  <a:pt x="116" y="998"/>
                </a:cubicBezTo>
                <a:cubicBezTo>
                  <a:pt x="113" y="1002"/>
                  <a:pt x="110" y="1005"/>
                  <a:pt x="106" y="1008"/>
                </a:cubicBezTo>
                <a:close/>
                <a:moveTo>
                  <a:pt x="141" y="986"/>
                </a:moveTo>
                <a:cubicBezTo>
                  <a:pt x="141" y="992"/>
                  <a:pt x="139" y="997"/>
                  <a:pt x="136" y="1002"/>
                </a:cubicBezTo>
                <a:cubicBezTo>
                  <a:pt x="134" y="1005"/>
                  <a:pt x="131" y="1007"/>
                  <a:pt x="128" y="1008"/>
                </a:cubicBezTo>
                <a:cubicBezTo>
                  <a:pt x="124" y="1010"/>
                  <a:pt x="121" y="1009"/>
                  <a:pt x="118" y="1007"/>
                </a:cubicBezTo>
                <a:cubicBezTo>
                  <a:pt x="125" y="999"/>
                  <a:pt x="130" y="987"/>
                  <a:pt x="131" y="979"/>
                </a:cubicBezTo>
                <a:cubicBezTo>
                  <a:pt x="132" y="975"/>
                  <a:pt x="132" y="971"/>
                  <a:pt x="131" y="968"/>
                </a:cubicBezTo>
                <a:cubicBezTo>
                  <a:pt x="131" y="968"/>
                  <a:pt x="131" y="968"/>
                  <a:pt x="132" y="967"/>
                </a:cubicBezTo>
                <a:cubicBezTo>
                  <a:pt x="141" y="959"/>
                  <a:pt x="142" y="981"/>
                  <a:pt x="141" y="986"/>
                </a:cubicBezTo>
                <a:close/>
                <a:moveTo>
                  <a:pt x="142" y="1006"/>
                </a:moveTo>
                <a:cubicBezTo>
                  <a:pt x="146" y="1000"/>
                  <a:pt x="147" y="994"/>
                  <a:pt x="148" y="988"/>
                </a:cubicBezTo>
                <a:cubicBezTo>
                  <a:pt x="149" y="982"/>
                  <a:pt x="149" y="975"/>
                  <a:pt x="147" y="969"/>
                </a:cubicBezTo>
                <a:cubicBezTo>
                  <a:pt x="154" y="962"/>
                  <a:pt x="158" y="979"/>
                  <a:pt x="159" y="984"/>
                </a:cubicBezTo>
                <a:cubicBezTo>
                  <a:pt x="161" y="994"/>
                  <a:pt x="155" y="1013"/>
                  <a:pt x="142" y="1006"/>
                </a:cubicBezTo>
                <a:close/>
                <a:moveTo>
                  <a:pt x="177" y="994"/>
                </a:moveTo>
                <a:cubicBezTo>
                  <a:pt x="175" y="1000"/>
                  <a:pt x="171" y="1001"/>
                  <a:pt x="165" y="1001"/>
                </a:cubicBezTo>
                <a:cubicBezTo>
                  <a:pt x="167" y="996"/>
                  <a:pt x="167" y="989"/>
                  <a:pt x="167" y="983"/>
                </a:cubicBezTo>
                <a:cubicBezTo>
                  <a:pt x="166" y="980"/>
                  <a:pt x="165" y="977"/>
                  <a:pt x="164" y="974"/>
                </a:cubicBezTo>
                <a:cubicBezTo>
                  <a:pt x="166" y="972"/>
                  <a:pt x="169" y="970"/>
                  <a:pt x="172" y="971"/>
                </a:cubicBezTo>
                <a:cubicBezTo>
                  <a:pt x="175" y="972"/>
                  <a:pt x="177" y="978"/>
                  <a:pt x="178" y="980"/>
                </a:cubicBezTo>
                <a:cubicBezTo>
                  <a:pt x="178" y="981"/>
                  <a:pt x="178" y="981"/>
                  <a:pt x="178" y="982"/>
                </a:cubicBezTo>
                <a:cubicBezTo>
                  <a:pt x="178" y="988"/>
                  <a:pt x="178" y="988"/>
                  <a:pt x="178" y="988"/>
                </a:cubicBezTo>
                <a:cubicBezTo>
                  <a:pt x="178" y="990"/>
                  <a:pt x="178" y="992"/>
                  <a:pt x="177" y="994"/>
                </a:cubicBezTo>
                <a:close/>
                <a:moveTo>
                  <a:pt x="185" y="981"/>
                </a:moveTo>
                <a:cubicBezTo>
                  <a:pt x="185" y="980"/>
                  <a:pt x="185" y="979"/>
                  <a:pt x="184" y="979"/>
                </a:cubicBezTo>
                <a:cubicBezTo>
                  <a:pt x="183" y="973"/>
                  <a:pt x="179" y="967"/>
                  <a:pt x="173" y="965"/>
                </a:cubicBezTo>
                <a:cubicBezTo>
                  <a:pt x="169" y="964"/>
                  <a:pt x="165" y="966"/>
                  <a:pt x="162" y="970"/>
                </a:cubicBezTo>
                <a:cubicBezTo>
                  <a:pt x="161" y="967"/>
                  <a:pt x="159" y="964"/>
                  <a:pt x="156" y="962"/>
                </a:cubicBezTo>
                <a:cubicBezTo>
                  <a:pt x="151" y="959"/>
                  <a:pt x="147" y="961"/>
                  <a:pt x="145" y="965"/>
                </a:cubicBezTo>
                <a:cubicBezTo>
                  <a:pt x="144" y="964"/>
                  <a:pt x="144" y="964"/>
                  <a:pt x="144" y="963"/>
                </a:cubicBezTo>
                <a:cubicBezTo>
                  <a:pt x="139" y="957"/>
                  <a:pt x="133" y="960"/>
                  <a:pt x="129" y="965"/>
                </a:cubicBezTo>
                <a:cubicBezTo>
                  <a:pt x="129" y="965"/>
                  <a:pt x="129" y="965"/>
                  <a:pt x="129" y="965"/>
                </a:cubicBezTo>
                <a:cubicBezTo>
                  <a:pt x="126" y="960"/>
                  <a:pt x="121" y="957"/>
                  <a:pt x="113" y="960"/>
                </a:cubicBezTo>
                <a:cubicBezTo>
                  <a:pt x="103" y="965"/>
                  <a:pt x="97" y="976"/>
                  <a:pt x="93" y="987"/>
                </a:cubicBezTo>
                <a:cubicBezTo>
                  <a:pt x="74" y="988"/>
                  <a:pt x="54" y="986"/>
                  <a:pt x="36" y="988"/>
                </a:cubicBezTo>
                <a:cubicBezTo>
                  <a:pt x="36" y="986"/>
                  <a:pt x="36" y="986"/>
                  <a:pt x="36" y="986"/>
                </a:cubicBezTo>
                <a:cubicBezTo>
                  <a:pt x="37" y="954"/>
                  <a:pt x="36" y="921"/>
                  <a:pt x="39" y="889"/>
                </a:cubicBezTo>
                <a:cubicBezTo>
                  <a:pt x="42" y="848"/>
                  <a:pt x="49" y="808"/>
                  <a:pt x="56" y="767"/>
                </a:cubicBezTo>
                <a:cubicBezTo>
                  <a:pt x="79" y="770"/>
                  <a:pt x="103" y="771"/>
                  <a:pt x="126" y="774"/>
                </a:cubicBezTo>
                <a:cubicBezTo>
                  <a:pt x="157" y="777"/>
                  <a:pt x="188" y="777"/>
                  <a:pt x="219" y="781"/>
                </a:cubicBezTo>
                <a:cubicBezTo>
                  <a:pt x="220" y="787"/>
                  <a:pt x="221" y="793"/>
                  <a:pt x="223" y="799"/>
                </a:cubicBezTo>
                <a:cubicBezTo>
                  <a:pt x="209" y="799"/>
                  <a:pt x="196" y="800"/>
                  <a:pt x="183" y="800"/>
                </a:cubicBezTo>
                <a:cubicBezTo>
                  <a:pt x="167" y="801"/>
                  <a:pt x="150" y="800"/>
                  <a:pt x="134" y="802"/>
                </a:cubicBezTo>
                <a:cubicBezTo>
                  <a:pt x="134" y="802"/>
                  <a:pt x="134" y="802"/>
                  <a:pt x="134" y="802"/>
                </a:cubicBezTo>
                <a:cubicBezTo>
                  <a:pt x="133" y="802"/>
                  <a:pt x="132" y="802"/>
                  <a:pt x="132" y="803"/>
                </a:cubicBezTo>
                <a:cubicBezTo>
                  <a:pt x="129" y="828"/>
                  <a:pt x="130" y="852"/>
                  <a:pt x="129" y="877"/>
                </a:cubicBezTo>
                <a:cubicBezTo>
                  <a:pt x="129" y="903"/>
                  <a:pt x="126" y="928"/>
                  <a:pt x="124" y="954"/>
                </a:cubicBezTo>
                <a:cubicBezTo>
                  <a:pt x="124" y="957"/>
                  <a:pt x="126" y="957"/>
                  <a:pt x="128" y="957"/>
                </a:cubicBezTo>
                <a:cubicBezTo>
                  <a:pt x="147" y="958"/>
                  <a:pt x="167" y="958"/>
                  <a:pt x="187" y="959"/>
                </a:cubicBezTo>
                <a:cubicBezTo>
                  <a:pt x="205" y="959"/>
                  <a:pt x="223" y="960"/>
                  <a:pt x="240" y="957"/>
                </a:cubicBezTo>
                <a:cubicBezTo>
                  <a:pt x="241" y="957"/>
                  <a:pt x="241" y="957"/>
                  <a:pt x="241" y="956"/>
                </a:cubicBezTo>
                <a:cubicBezTo>
                  <a:pt x="242" y="957"/>
                  <a:pt x="242" y="957"/>
                  <a:pt x="243" y="957"/>
                </a:cubicBezTo>
                <a:cubicBezTo>
                  <a:pt x="232" y="963"/>
                  <a:pt x="223" y="971"/>
                  <a:pt x="215" y="980"/>
                </a:cubicBezTo>
                <a:cubicBezTo>
                  <a:pt x="205" y="980"/>
                  <a:pt x="195" y="981"/>
                  <a:pt x="185" y="981"/>
                </a:cubicBezTo>
                <a:close/>
                <a:moveTo>
                  <a:pt x="27" y="1195"/>
                </a:moveTo>
                <a:cubicBezTo>
                  <a:pt x="39" y="1195"/>
                  <a:pt x="52" y="1203"/>
                  <a:pt x="62" y="1211"/>
                </a:cubicBezTo>
                <a:cubicBezTo>
                  <a:pt x="62" y="1212"/>
                  <a:pt x="62" y="1212"/>
                  <a:pt x="62" y="1212"/>
                </a:cubicBezTo>
                <a:cubicBezTo>
                  <a:pt x="64" y="1217"/>
                  <a:pt x="64" y="1222"/>
                  <a:pt x="64" y="1228"/>
                </a:cubicBezTo>
                <a:cubicBezTo>
                  <a:pt x="64" y="1231"/>
                  <a:pt x="63" y="1234"/>
                  <a:pt x="61" y="1237"/>
                </a:cubicBezTo>
                <a:cubicBezTo>
                  <a:pt x="60" y="1239"/>
                  <a:pt x="59" y="1240"/>
                  <a:pt x="58" y="1241"/>
                </a:cubicBezTo>
                <a:cubicBezTo>
                  <a:pt x="53" y="1233"/>
                  <a:pt x="47" y="1226"/>
                  <a:pt x="43" y="1221"/>
                </a:cubicBezTo>
                <a:cubicBezTo>
                  <a:pt x="38" y="1215"/>
                  <a:pt x="23" y="1196"/>
                  <a:pt x="13" y="1200"/>
                </a:cubicBezTo>
                <a:cubicBezTo>
                  <a:pt x="16" y="1197"/>
                  <a:pt x="22" y="1195"/>
                  <a:pt x="27" y="1195"/>
                </a:cubicBezTo>
                <a:close/>
                <a:moveTo>
                  <a:pt x="23" y="1231"/>
                </a:moveTo>
                <a:cubicBezTo>
                  <a:pt x="19" y="1225"/>
                  <a:pt x="15" y="1220"/>
                  <a:pt x="12" y="1214"/>
                </a:cubicBezTo>
                <a:cubicBezTo>
                  <a:pt x="10" y="1211"/>
                  <a:pt x="10" y="1209"/>
                  <a:pt x="9" y="1207"/>
                </a:cubicBezTo>
                <a:cubicBezTo>
                  <a:pt x="18" y="1195"/>
                  <a:pt x="41" y="1229"/>
                  <a:pt x="45" y="1235"/>
                </a:cubicBezTo>
                <a:cubicBezTo>
                  <a:pt x="54" y="1248"/>
                  <a:pt x="66" y="1264"/>
                  <a:pt x="66" y="1281"/>
                </a:cubicBezTo>
                <a:cubicBezTo>
                  <a:pt x="52" y="1264"/>
                  <a:pt x="37" y="1248"/>
                  <a:pt x="23" y="1231"/>
                </a:cubicBezTo>
                <a:close/>
                <a:moveTo>
                  <a:pt x="80" y="1276"/>
                </a:moveTo>
                <a:cubicBezTo>
                  <a:pt x="78" y="1278"/>
                  <a:pt x="75" y="1280"/>
                  <a:pt x="72" y="1281"/>
                </a:cubicBezTo>
                <a:cubicBezTo>
                  <a:pt x="74" y="1270"/>
                  <a:pt x="68" y="1257"/>
                  <a:pt x="61" y="1245"/>
                </a:cubicBezTo>
                <a:cubicBezTo>
                  <a:pt x="67" y="1244"/>
                  <a:pt x="69" y="1235"/>
                  <a:pt x="70" y="1230"/>
                </a:cubicBezTo>
                <a:cubicBezTo>
                  <a:pt x="70" y="1227"/>
                  <a:pt x="70" y="1224"/>
                  <a:pt x="69" y="1221"/>
                </a:cubicBezTo>
                <a:cubicBezTo>
                  <a:pt x="73" y="1226"/>
                  <a:pt x="76" y="1230"/>
                  <a:pt x="79" y="1235"/>
                </a:cubicBezTo>
                <a:cubicBezTo>
                  <a:pt x="84" y="1243"/>
                  <a:pt x="88" y="1252"/>
                  <a:pt x="93" y="1260"/>
                </a:cubicBezTo>
                <a:cubicBezTo>
                  <a:pt x="89" y="1266"/>
                  <a:pt x="85" y="1271"/>
                  <a:pt x="80" y="1276"/>
                </a:cubicBezTo>
                <a:close/>
                <a:moveTo>
                  <a:pt x="617" y="1112"/>
                </a:moveTo>
                <a:cubicBezTo>
                  <a:pt x="593" y="1106"/>
                  <a:pt x="572" y="1086"/>
                  <a:pt x="552" y="1071"/>
                </a:cubicBezTo>
                <a:cubicBezTo>
                  <a:pt x="539" y="1061"/>
                  <a:pt x="525" y="1049"/>
                  <a:pt x="514" y="1036"/>
                </a:cubicBezTo>
                <a:cubicBezTo>
                  <a:pt x="507" y="1029"/>
                  <a:pt x="507" y="1029"/>
                  <a:pt x="507" y="1029"/>
                </a:cubicBezTo>
                <a:cubicBezTo>
                  <a:pt x="500" y="1028"/>
                  <a:pt x="500" y="1028"/>
                  <a:pt x="500" y="1028"/>
                </a:cubicBezTo>
                <a:cubicBezTo>
                  <a:pt x="463" y="1023"/>
                  <a:pt x="427" y="1020"/>
                  <a:pt x="389" y="1022"/>
                </a:cubicBezTo>
                <a:cubicBezTo>
                  <a:pt x="371" y="1023"/>
                  <a:pt x="353" y="1024"/>
                  <a:pt x="334" y="1026"/>
                </a:cubicBezTo>
                <a:cubicBezTo>
                  <a:pt x="315" y="1028"/>
                  <a:pt x="315" y="1028"/>
                  <a:pt x="315" y="1028"/>
                </a:cubicBezTo>
                <a:cubicBezTo>
                  <a:pt x="294" y="1040"/>
                  <a:pt x="294" y="1040"/>
                  <a:pt x="294" y="1040"/>
                </a:cubicBezTo>
                <a:cubicBezTo>
                  <a:pt x="280" y="1048"/>
                  <a:pt x="266" y="1058"/>
                  <a:pt x="253" y="1067"/>
                </a:cubicBezTo>
                <a:cubicBezTo>
                  <a:pt x="222" y="1089"/>
                  <a:pt x="192" y="1114"/>
                  <a:pt x="167" y="1143"/>
                </a:cubicBezTo>
                <a:cubicBezTo>
                  <a:pt x="143" y="1170"/>
                  <a:pt x="125" y="1201"/>
                  <a:pt x="108" y="1232"/>
                </a:cubicBezTo>
                <a:cubicBezTo>
                  <a:pt x="104" y="1239"/>
                  <a:pt x="101" y="1246"/>
                  <a:pt x="97" y="1253"/>
                </a:cubicBezTo>
                <a:cubicBezTo>
                  <a:pt x="94" y="1247"/>
                  <a:pt x="90" y="1240"/>
                  <a:pt x="87" y="1235"/>
                </a:cubicBezTo>
                <a:cubicBezTo>
                  <a:pt x="82" y="1227"/>
                  <a:pt x="77" y="1220"/>
                  <a:pt x="70" y="1213"/>
                </a:cubicBezTo>
                <a:cubicBezTo>
                  <a:pt x="76" y="1190"/>
                  <a:pt x="88" y="1170"/>
                  <a:pt x="100" y="1149"/>
                </a:cubicBezTo>
                <a:cubicBezTo>
                  <a:pt x="115" y="1124"/>
                  <a:pt x="130" y="1100"/>
                  <a:pt x="148" y="1076"/>
                </a:cubicBezTo>
                <a:cubicBezTo>
                  <a:pt x="164" y="1054"/>
                  <a:pt x="181" y="1032"/>
                  <a:pt x="198" y="1010"/>
                </a:cubicBezTo>
                <a:cubicBezTo>
                  <a:pt x="205" y="1002"/>
                  <a:pt x="212" y="994"/>
                  <a:pt x="218" y="987"/>
                </a:cubicBezTo>
                <a:cubicBezTo>
                  <a:pt x="226" y="979"/>
                  <a:pt x="226" y="979"/>
                  <a:pt x="226" y="979"/>
                </a:cubicBezTo>
                <a:cubicBezTo>
                  <a:pt x="233" y="972"/>
                  <a:pt x="241" y="965"/>
                  <a:pt x="249" y="959"/>
                </a:cubicBezTo>
                <a:cubicBezTo>
                  <a:pt x="267" y="966"/>
                  <a:pt x="288" y="968"/>
                  <a:pt x="305" y="970"/>
                </a:cubicBezTo>
                <a:cubicBezTo>
                  <a:pt x="327" y="973"/>
                  <a:pt x="350" y="974"/>
                  <a:pt x="373" y="974"/>
                </a:cubicBezTo>
                <a:cubicBezTo>
                  <a:pt x="372" y="983"/>
                  <a:pt x="372" y="995"/>
                  <a:pt x="377" y="1002"/>
                </a:cubicBezTo>
                <a:cubicBezTo>
                  <a:pt x="384" y="1011"/>
                  <a:pt x="401" y="1009"/>
                  <a:pt x="410" y="1005"/>
                </a:cubicBezTo>
                <a:cubicBezTo>
                  <a:pt x="412" y="1004"/>
                  <a:pt x="412" y="1000"/>
                  <a:pt x="409" y="1000"/>
                </a:cubicBezTo>
                <a:cubicBezTo>
                  <a:pt x="401" y="1000"/>
                  <a:pt x="387" y="1006"/>
                  <a:pt x="381" y="998"/>
                </a:cubicBezTo>
                <a:cubicBezTo>
                  <a:pt x="377" y="992"/>
                  <a:pt x="378" y="982"/>
                  <a:pt x="377" y="974"/>
                </a:cubicBezTo>
                <a:cubicBezTo>
                  <a:pt x="385" y="973"/>
                  <a:pt x="392" y="973"/>
                  <a:pt x="400" y="972"/>
                </a:cubicBezTo>
                <a:cubicBezTo>
                  <a:pt x="399" y="975"/>
                  <a:pt x="399" y="977"/>
                  <a:pt x="399" y="979"/>
                </a:cubicBezTo>
                <a:cubicBezTo>
                  <a:pt x="399" y="983"/>
                  <a:pt x="399" y="989"/>
                  <a:pt x="402" y="993"/>
                </a:cubicBezTo>
                <a:cubicBezTo>
                  <a:pt x="403" y="994"/>
                  <a:pt x="405" y="994"/>
                  <a:pt x="406" y="992"/>
                </a:cubicBezTo>
                <a:cubicBezTo>
                  <a:pt x="407" y="989"/>
                  <a:pt x="406" y="984"/>
                  <a:pt x="405" y="981"/>
                </a:cubicBezTo>
                <a:cubicBezTo>
                  <a:pt x="405" y="978"/>
                  <a:pt x="405" y="975"/>
                  <a:pt x="405" y="972"/>
                </a:cubicBezTo>
                <a:cubicBezTo>
                  <a:pt x="420" y="971"/>
                  <a:pt x="435" y="969"/>
                  <a:pt x="451" y="967"/>
                </a:cubicBezTo>
                <a:cubicBezTo>
                  <a:pt x="481" y="962"/>
                  <a:pt x="511" y="955"/>
                  <a:pt x="541" y="951"/>
                </a:cubicBezTo>
                <a:cubicBezTo>
                  <a:pt x="550" y="949"/>
                  <a:pt x="560" y="948"/>
                  <a:pt x="569" y="945"/>
                </a:cubicBezTo>
                <a:cubicBezTo>
                  <a:pt x="576" y="964"/>
                  <a:pt x="583" y="982"/>
                  <a:pt x="592" y="1000"/>
                </a:cubicBezTo>
                <a:cubicBezTo>
                  <a:pt x="600" y="1018"/>
                  <a:pt x="615" y="1045"/>
                  <a:pt x="635" y="1051"/>
                </a:cubicBezTo>
                <a:cubicBezTo>
                  <a:pt x="654" y="1057"/>
                  <a:pt x="671" y="1048"/>
                  <a:pt x="685" y="1037"/>
                </a:cubicBezTo>
                <a:cubicBezTo>
                  <a:pt x="695" y="1029"/>
                  <a:pt x="704" y="1020"/>
                  <a:pt x="713" y="1010"/>
                </a:cubicBezTo>
                <a:cubicBezTo>
                  <a:pt x="713" y="1010"/>
                  <a:pt x="714" y="1009"/>
                  <a:pt x="714" y="1009"/>
                </a:cubicBezTo>
                <a:cubicBezTo>
                  <a:pt x="716" y="1014"/>
                  <a:pt x="719" y="1019"/>
                  <a:pt x="722" y="1025"/>
                </a:cubicBezTo>
                <a:cubicBezTo>
                  <a:pt x="723" y="1028"/>
                  <a:pt x="725" y="1032"/>
                  <a:pt x="727" y="1036"/>
                </a:cubicBezTo>
                <a:cubicBezTo>
                  <a:pt x="728" y="1040"/>
                  <a:pt x="730" y="1044"/>
                  <a:pt x="732" y="1047"/>
                </a:cubicBezTo>
                <a:cubicBezTo>
                  <a:pt x="700" y="1080"/>
                  <a:pt x="667" y="1126"/>
                  <a:pt x="617" y="1112"/>
                </a:cubicBezTo>
                <a:close/>
                <a:moveTo>
                  <a:pt x="729" y="1024"/>
                </a:moveTo>
                <a:cubicBezTo>
                  <a:pt x="726" y="1017"/>
                  <a:pt x="722" y="1011"/>
                  <a:pt x="717" y="1005"/>
                </a:cubicBezTo>
                <a:cubicBezTo>
                  <a:pt x="721" y="1000"/>
                  <a:pt x="724" y="995"/>
                  <a:pt x="729" y="992"/>
                </a:cubicBezTo>
                <a:cubicBezTo>
                  <a:pt x="744" y="1002"/>
                  <a:pt x="756" y="1013"/>
                  <a:pt x="765" y="1028"/>
                </a:cubicBezTo>
                <a:cubicBezTo>
                  <a:pt x="754" y="1028"/>
                  <a:pt x="742" y="1033"/>
                  <a:pt x="738" y="1043"/>
                </a:cubicBezTo>
                <a:cubicBezTo>
                  <a:pt x="736" y="1036"/>
                  <a:pt x="732" y="1030"/>
                  <a:pt x="729" y="1024"/>
                </a:cubicBezTo>
                <a:close/>
                <a:moveTo>
                  <a:pt x="766" y="1070"/>
                </a:moveTo>
                <a:cubicBezTo>
                  <a:pt x="754" y="1067"/>
                  <a:pt x="747" y="1059"/>
                  <a:pt x="741" y="1049"/>
                </a:cubicBezTo>
                <a:cubicBezTo>
                  <a:pt x="743" y="1042"/>
                  <a:pt x="753" y="1038"/>
                  <a:pt x="759" y="1036"/>
                </a:cubicBezTo>
                <a:cubicBezTo>
                  <a:pt x="763" y="1036"/>
                  <a:pt x="766" y="1036"/>
                  <a:pt x="770" y="1037"/>
                </a:cubicBezTo>
                <a:cubicBezTo>
                  <a:pt x="771" y="1040"/>
                  <a:pt x="773" y="1043"/>
                  <a:pt x="774" y="1046"/>
                </a:cubicBezTo>
                <a:cubicBezTo>
                  <a:pt x="777" y="1055"/>
                  <a:pt x="782" y="1073"/>
                  <a:pt x="766" y="10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1" name="CustomShape 106"/>
          <p:cNvSpPr/>
          <p:nvPr/>
        </p:nvSpPr>
        <p:spPr>
          <a:xfrm>
            <a:off x="8642520" y="4449600"/>
            <a:ext cx="1407960" cy="284400"/>
          </a:xfrm>
          <a:custGeom>
            <a:avLst/>
            <a:gdLst/>
            <a:ahLst/>
            <a:cxnLst/>
            <a:rect l="l" t="t" r="r" b="b"/>
            <a:pathLst>
              <a:path w="332" h="67">
                <a:moveTo>
                  <a:pt x="327" y="2"/>
                </a:moveTo>
                <a:cubicBezTo>
                  <a:pt x="306" y="21"/>
                  <a:pt x="283" y="35"/>
                  <a:pt x="255" y="44"/>
                </a:cubicBezTo>
                <a:cubicBezTo>
                  <a:pt x="227" y="53"/>
                  <a:pt x="197" y="58"/>
                  <a:pt x="168" y="61"/>
                </a:cubicBezTo>
                <a:cubicBezTo>
                  <a:pt x="113" y="66"/>
                  <a:pt x="53" y="63"/>
                  <a:pt x="2" y="41"/>
                </a:cubicBezTo>
                <a:cubicBezTo>
                  <a:pt x="1" y="41"/>
                  <a:pt x="0" y="42"/>
                  <a:pt x="1" y="43"/>
                </a:cubicBezTo>
                <a:cubicBezTo>
                  <a:pt x="25" y="57"/>
                  <a:pt x="55" y="62"/>
                  <a:pt x="82" y="64"/>
                </a:cubicBezTo>
                <a:cubicBezTo>
                  <a:pt x="112" y="67"/>
                  <a:pt x="141" y="67"/>
                  <a:pt x="170" y="65"/>
                </a:cubicBezTo>
                <a:cubicBezTo>
                  <a:pt x="200" y="62"/>
                  <a:pt x="230" y="56"/>
                  <a:pt x="259" y="47"/>
                </a:cubicBezTo>
                <a:cubicBezTo>
                  <a:pt x="286" y="38"/>
                  <a:pt x="309" y="24"/>
                  <a:pt x="330" y="4"/>
                </a:cubicBezTo>
                <a:cubicBezTo>
                  <a:pt x="332" y="3"/>
                  <a:pt x="329" y="0"/>
                  <a:pt x="3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2" name="CustomShape 107"/>
          <p:cNvSpPr/>
          <p:nvPr/>
        </p:nvSpPr>
        <p:spPr>
          <a:xfrm>
            <a:off x="8616960" y="4173480"/>
            <a:ext cx="1111320" cy="123840"/>
          </a:xfrm>
          <a:custGeom>
            <a:avLst/>
            <a:gdLst/>
            <a:ahLst/>
            <a:cxnLst/>
            <a:rect l="l" t="t" r="r" b="b"/>
            <a:pathLst>
              <a:path w="262" h="29">
                <a:moveTo>
                  <a:pt x="258" y="1"/>
                </a:moveTo>
                <a:cubicBezTo>
                  <a:pt x="218" y="18"/>
                  <a:pt x="174" y="24"/>
                  <a:pt x="131" y="25"/>
                </a:cubicBezTo>
                <a:cubicBezTo>
                  <a:pt x="110" y="25"/>
                  <a:pt x="89" y="23"/>
                  <a:pt x="68" y="21"/>
                </a:cubicBezTo>
                <a:cubicBezTo>
                  <a:pt x="46" y="19"/>
                  <a:pt x="24" y="15"/>
                  <a:pt x="2" y="14"/>
                </a:cubicBezTo>
                <a:cubicBezTo>
                  <a:pt x="0" y="14"/>
                  <a:pt x="0" y="15"/>
                  <a:pt x="1" y="16"/>
                </a:cubicBezTo>
                <a:cubicBezTo>
                  <a:pt x="22" y="21"/>
                  <a:pt x="44" y="23"/>
                  <a:pt x="65" y="25"/>
                </a:cubicBezTo>
                <a:cubicBezTo>
                  <a:pt x="88" y="27"/>
                  <a:pt x="111" y="29"/>
                  <a:pt x="134" y="29"/>
                </a:cubicBezTo>
                <a:cubicBezTo>
                  <a:pt x="156" y="28"/>
                  <a:pt x="179" y="26"/>
                  <a:pt x="200" y="22"/>
                </a:cubicBezTo>
                <a:cubicBezTo>
                  <a:pt x="220" y="19"/>
                  <a:pt x="242" y="14"/>
                  <a:pt x="260" y="4"/>
                </a:cubicBezTo>
                <a:cubicBezTo>
                  <a:pt x="262" y="3"/>
                  <a:pt x="260" y="0"/>
                  <a:pt x="2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108"/>
          <p:cNvSpPr/>
          <p:nvPr/>
        </p:nvSpPr>
        <p:spPr>
          <a:xfrm>
            <a:off x="9817200" y="4097160"/>
            <a:ext cx="68040" cy="33480"/>
          </a:xfrm>
          <a:custGeom>
            <a:avLst/>
            <a:gdLst/>
            <a:ahLst/>
            <a:cxnLst/>
            <a:rect l="l" t="t" r="r" b="b"/>
            <a:pathLst>
              <a:path w="16" h="8">
                <a:moveTo>
                  <a:pt x="15" y="0"/>
                </a:moveTo>
                <a:cubicBezTo>
                  <a:pt x="13" y="0"/>
                  <a:pt x="11" y="1"/>
                  <a:pt x="9" y="2"/>
                </a:cubicBezTo>
                <a:cubicBezTo>
                  <a:pt x="6" y="3"/>
                  <a:pt x="4" y="4"/>
                  <a:pt x="2" y="5"/>
                </a:cubicBezTo>
                <a:cubicBezTo>
                  <a:pt x="0" y="6"/>
                  <a:pt x="1" y="8"/>
                  <a:pt x="3" y="8"/>
                </a:cubicBezTo>
                <a:cubicBezTo>
                  <a:pt x="5" y="7"/>
                  <a:pt x="7" y="6"/>
                  <a:pt x="10" y="5"/>
                </a:cubicBezTo>
                <a:cubicBezTo>
                  <a:pt x="12" y="4"/>
                  <a:pt x="14" y="3"/>
                  <a:pt x="16" y="1"/>
                </a:cubicBezTo>
                <a:cubicBezTo>
                  <a:pt x="16" y="1"/>
                  <a:pt x="16" y="0"/>
                  <a:pt x="15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4" name="CustomShape 109"/>
          <p:cNvSpPr/>
          <p:nvPr/>
        </p:nvSpPr>
        <p:spPr>
          <a:xfrm>
            <a:off x="8647200" y="3701880"/>
            <a:ext cx="890640" cy="140040"/>
          </a:xfrm>
          <a:custGeom>
            <a:avLst/>
            <a:gdLst/>
            <a:ahLst/>
            <a:cxnLst/>
            <a:rect l="l" t="t" r="r" b="b"/>
            <a:pathLst>
              <a:path w="210" h="33">
                <a:moveTo>
                  <a:pt x="208" y="0"/>
                </a:moveTo>
                <a:cubicBezTo>
                  <a:pt x="200" y="1"/>
                  <a:pt x="193" y="5"/>
                  <a:pt x="186" y="8"/>
                </a:cubicBezTo>
                <a:cubicBezTo>
                  <a:pt x="178" y="10"/>
                  <a:pt x="170" y="12"/>
                  <a:pt x="162" y="15"/>
                </a:cubicBezTo>
                <a:cubicBezTo>
                  <a:pt x="144" y="19"/>
                  <a:pt x="126" y="23"/>
                  <a:pt x="107" y="25"/>
                </a:cubicBezTo>
                <a:cubicBezTo>
                  <a:pt x="89" y="27"/>
                  <a:pt x="71" y="28"/>
                  <a:pt x="53" y="28"/>
                </a:cubicBezTo>
                <a:cubicBezTo>
                  <a:pt x="35" y="27"/>
                  <a:pt x="19" y="24"/>
                  <a:pt x="2" y="21"/>
                </a:cubicBezTo>
                <a:cubicBezTo>
                  <a:pt x="1" y="21"/>
                  <a:pt x="0" y="23"/>
                  <a:pt x="1" y="23"/>
                </a:cubicBezTo>
                <a:cubicBezTo>
                  <a:pt x="16" y="29"/>
                  <a:pt x="32" y="31"/>
                  <a:pt x="48" y="32"/>
                </a:cubicBezTo>
                <a:cubicBezTo>
                  <a:pt x="67" y="33"/>
                  <a:pt x="86" y="32"/>
                  <a:pt x="105" y="30"/>
                </a:cubicBezTo>
                <a:cubicBezTo>
                  <a:pt x="123" y="28"/>
                  <a:pt x="141" y="24"/>
                  <a:pt x="159" y="20"/>
                </a:cubicBezTo>
                <a:cubicBezTo>
                  <a:pt x="175" y="16"/>
                  <a:pt x="195" y="12"/>
                  <a:pt x="209" y="3"/>
                </a:cubicBezTo>
                <a:cubicBezTo>
                  <a:pt x="210" y="2"/>
                  <a:pt x="210" y="0"/>
                  <a:pt x="208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5" name="CustomShape 110"/>
          <p:cNvSpPr/>
          <p:nvPr/>
        </p:nvSpPr>
        <p:spPr>
          <a:xfrm>
            <a:off x="9774360" y="3618000"/>
            <a:ext cx="149040" cy="55440"/>
          </a:xfrm>
          <a:custGeom>
            <a:avLst/>
            <a:gdLst/>
            <a:ahLst/>
            <a:cxnLst/>
            <a:rect l="l" t="t" r="r" b="b"/>
            <a:pathLst>
              <a:path w="35" h="13">
                <a:moveTo>
                  <a:pt x="31" y="1"/>
                </a:moveTo>
                <a:cubicBezTo>
                  <a:pt x="22" y="6"/>
                  <a:pt x="12" y="9"/>
                  <a:pt x="1" y="11"/>
                </a:cubicBezTo>
                <a:cubicBezTo>
                  <a:pt x="0" y="11"/>
                  <a:pt x="0" y="12"/>
                  <a:pt x="1" y="12"/>
                </a:cubicBezTo>
                <a:cubicBezTo>
                  <a:pt x="12" y="13"/>
                  <a:pt x="24" y="9"/>
                  <a:pt x="33" y="4"/>
                </a:cubicBezTo>
                <a:cubicBezTo>
                  <a:pt x="35" y="3"/>
                  <a:pt x="33" y="0"/>
                  <a:pt x="3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6" name="CustomShape 111"/>
          <p:cNvSpPr/>
          <p:nvPr/>
        </p:nvSpPr>
        <p:spPr>
          <a:xfrm>
            <a:off x="10148760" y="2428920"/>
            <a:ext cx="695520" cy="760320"/>
          </a:xfrm>
          <a:custGeom>
            <a:avLst/>
            <a:gdLst/>
            <a:ahLst/>
            <a:cxnLst/>
            <a:rect l="l" t="t" r="r" b="b"/>
            <a:pathLst>
              <a:path w="164" h="179">
                <a:moveTo>
                  <a:pt x="121" y="86"/>
                </a:moveTo>
                <a:cubicBezTo>
                  <a:pt x="146" y="67"/>
                  <a:pt x="164" y="48"/>
                  <a:pt x="158" y="40"/>
                </a:cubicBezTo>
                <a:cubicBezTo>
                  <a:pt x="154" y="33"/>
                  <a:pt x="135" y="38"/>
                  <a:pt x="113" y="48"/>
                </a:cubicBezTo>
                <a:cubicBezTo>
                  <a:pt x="116" y="31"/>
                  <a:pt x="115" y="18"/>
                  <a:pt x="108" y="16"/>
                </a:cubicBezTo>
                <a:cubicBezTo>
                  <a:pt x="101" y="13"/>
                  <a:pt x="91" y="23"/>
                  <a:pt x="81" y="39"/>
                </a:cubicBezTo>
                <a:cubicBezTo>
                  <a:pt x="70" y="16"/>
                  <a:pt x="59" y="0"/>
                  <a:pt x="51" y="3"/>
                </a:cubicBezTo>
                <a:cubicBezTo>
                  <a:pt x="42" y="5"/>
                  <a:pt x="43" y="31"/>
                  <a:pt x="50" y="61"/>
                </a:cubicBezTo>
                <a:cubicBezTo>
                  <a:pt x="27" y="57"/>
                  <a:pt x="9" y="57"/>
                  <a:pt x="6" y="65"/>
                </a:cubicBezTo>
                <a:cubicBezTo>
                  <a:pt x="3" y="73"/>
                  <a:pt x="18" y="85"/>
                  <a:pt x="38" y="95"/>
                </a:cubicBezTo>
                <a:cubicBezTo>
                  <a:pt x="15" y="113"/>
                  <a:pt x="0" y="130"/>
                  <a:pt x="5" y="138"/>
                </a:cubicBezTo>
                <a:cubicBezTo>
                  <a:pt x="9" y="145"/>
                  <a:pt x="25" y="141"/>
                  <a:pt x="46" y="131"/>
                </a:cubicBezTo>
                <a:cubicBezTo>
                  <a:pt x="44" y="146"/>
                  <a:pt x="45" y="157"/>
                  <a:pt x="51" y="159"/>
                </a:cubicBezTo>
                <a:cubicBezTo>
                  <a:pt x="58" y="162"/>
                  <a:pt x="67" y="154"/>
                  <a:pt x="76" y="140"/>
                </a:cubicBezTo>
                <a:cubicBezTo>
                  <a:pt x="86" y="163"/>
                  <a:pt x="97" y="179"/>
                  <a:pt x="106" y="177"/>
                </a:cubicBezTo>
                <a:cubicBezTo>
                  <a:pt x="115" y="174"/>
                  <a:pt x="113" y="149"/>
                  <a:pt x="107" y="119"/>
                </a:cubicBezTo>
                <a:cubicBezTo>
                  <a:pt x="130" y="123"/>
                  <a:pt x="149" y="124"/>
                  <a:pt x="152" y="115"/>
                </a:cubicBezTo>
                <a:cubicBezTo>
                  <a:pt x="155" y="107"/>
                  <a:pt x="141" y="96"/>
                  <a:pt x="121" y="86"/>
                </a:cubicBezTo>
                <a:close/>
                <a:moveTo>
                  <a:pt x="154" y="39"/>
                </a:moveTo>
                <a:cubicBezTo>
                  <a:pt x="157" y="43"/>
                  <a:pt x="143" y="62"/>
                  <a:pt x="117" y="84"/>
                </a:cubicBezTo>
                <a:cubicBezTo>
                  <a:pt x="113" y="82"/>
                  <a:pt x="109" y="80"/>
                  <a:pt x="105" y="78"/>
                </a:cubicBezTo>
                <a:cubicBezTo>
                  <a:pt x="108" y="69"/>
                  <a:pt x="110" y="61"/>
                  <a:pt x="112" y="53"/>
                </a:cubicBezTo>
                <a:cubicBezTo>
                  <a:pt x="136" y="40"/>
                  <a:pt x="152" y="36"/>
                  <a:pt x="154" y="39"/>
                </a:cubicBezTo>
                <a:close/>
                <a:moveTo>
                  <a:pt x="91" y="103"/>
                </a:moveTo>
                <a:cubicBezTo>
                  <a:pt x="90" y="104"/>
                  <a:pt x="88" y="105"/>
                  <a:pt x="87" y="106"/>
                </a:cubicBezTo>
                <a:cubicBezTo>
                  <a:pt x="85" y="107"/>
                  <a:pt x="84" y="108"/>
                  <a:pt x="82" y="109"/>
                </a:cubicBezTo>
                <a:cubicBezTo>
                  <a:pt x="78" y="108"/>
                  <a:pt x="74" y="106"/>
                  <a:pt x="70" y="105"/>
                </a:cubicBezTo>
                <a:cubicBezTo>
                  <a:pt x="68" y="104"/>
                  <a:pt x="66" y="104"/>
                  <a:pt x="65" y="103"/>
                </a:cubicBezTo>
                <a:cubicBezTo>
                  <a:pt x="63" y="99"/>
                  <a:pt x="62" y="95"/>
                  <a:pt x="61" y="91"/>
                </a:cubicBezTo>
                <a:cubicBezTo>
                  <a:pt x="62" y="88"/>
                  <a:pt x="63" y="84"/>
                  <a:pt x="64" y="81"/>
                </a:cubicBezTo>
                <a:cubicBezTo>
                  <a:pt x="67" y="79"/>
                  <a:pt x="70" y="77"/>
                  <a:pt x="73" y="75"/>
                </a:cubicBezTo>
                <a:cubicBezTo>
                  <a:pt x="74" y="74"/>
                  <a:pt x="76" y="73"/>
                  <a:pt x="77" y="72"/>
                </a:cubicBezTo>
                <a:cubicBezTo>
                  <a:pt x="80" y="73"/>
                  <a:pt x="82" y="74"/>
                  <a:pt x="85" y="75"/>
                </a:cubicBezTo>
                <a:cubicBezTo>
                  <a:pt x="87" y="75"/>
                  <a:pt x="89" y="76"/>
                  <a:pt x="91" y="77"/>
                </a:cubicBezTo>
                <a:cubicBezTo>
                  <a:pt x="92" y="80"/>
                  <a:pt x="93" y="82"/>
                  <a:pt x="94" y="85"/>
                </a:cubicBezTo>
                <a:cubicBezTo>
                  <a:pt x="95" y="87"/>
                  <a:pt x="95" y="89"/>
                  <a:pt x="96" y="91"/>
                </a:cubicBezTo>
                <a:cubicBezTo>
                  <a:pt x="95" y="92"/>
                  <a:pt x="95" y="93"/>
                  <a:pt x="95" y="94"/>
                </a:cubicBezTo>
                <a:cubicBezTo>
                  <a:pt x="94" y="97"/>
                  <a:pt x="92" y="100"/>
                  <a:pt x="91" y="103"/>
                </a:cubicBezTo>
                <a:close/>
                <a:moveTo>
                  <a:pt x="98" y="84"/>
                </a:moveTo>
                <a:cubicBezTo>
                  <a:pt x="97" y="82"/>
                  <a:pt x="97" y="80"/>
                  <a:pt x="96" y="79"/>
                </a:cubicBezTo>
                <a:cubicBezTo>
                  <a:pt x="97" y="79"/>
                  <a:pt x="99" y="80"/>
                  <a:pt x="100" y="80"/>
                </a:cubicBezTo>
                <a:cubicBezTo>
                  <a:pt x="99" y="82"/>
                  <a:pt x="99" y="84"/>
                  <a:pt x="98" y="85"/>
                </a:cubicBezTo>
                <a:cubicBezTo>
                  <a:pt x="98" y="85"/>
                  <a:pt x="98" y="84"/>
                  <a:pt x="98" y="84"/>
                </a:cubicBezTo>
                <a:close/>
                <a:moveTo>
                  <a:pt x="94" y="74"/>
                </a:moveTo>
                <a:cubicBezTo>
                  <a:pt x="93" y="71"/>
                  <a:pt x="92" y="67"/>
                  <a:pt x="91" y="64"/>
                </a:cubicBezTo>
                <a:cubicBezTo>
                  <a:pt x="97" y="61"/>
                  <a:pt x="102" y="58"/>
                  <a:pt x="107" y="55"/>
                </a:cubicBezTo>
                <a:cubicBezTo>
                  <a:pt x="106" y="62"/>
                  <a:pt x="104" y="69"/>
                  <a:pt x="101" y="77"/>
                </a:cubicBezTo>
                <a:cubicBezTo>
                  <a:pt x="99" y="76"/>
                  <a:pt x="97" y="75"/>
                  <a:pt x="94" y="74"/>
                </a:cubicBezTo>
                <a:close/>
                <a:moveTo>
                  <a:pt x="90" y="72"/>
                </a:moveTo>
                <a:cubicBezTo>
                  <a:pt x="88" y="72"/>
                  <a:pt x="87" y="71"/>
                  <a:pt x="86" y="71"/>
                </a:cubicBezTo>
                <a:cubicBezTo>
                  <a:pt x="84" y="70"/>
                  <a:pt x="83" y="70"/>
                  <a:pt x="82" y="70"/>
                </a:cubicBezTo>
                <a:cubicBezTo>
                  <a:pt x="84" y="68"/>
                  <a:pt x="86" y="67"/>
                  <a:pt x="87" y="66"/>
                </a:cubicBezTo>
                <a:cubicBezTo>
                  <a:pt x="88" y="68"/>
                  <a:pt x="89" y="70"/>
                  <a:pt x="90" y="72"/>
                </a:cubicBezTo>
                <a:close/>
                <a:moveTo>
                  <a:pt x="77" y="68"/>
                </a:moveTo>
                <a:cubicBezTo>
                  <a:pt x="75" y="67"/>
                  <a:pt x="72" y="67"/>
                  <a:pt x="70" y="66"/>
                </a:cubicBezTo>
                <a:cubicBezTo>
                  <a:pt x="73" y="59"/>
                  <a:pt x="77" y="53"/>
                  <a:pt x="80" y="47"/>
                </a:cubicBezTo>
                <a:cubicBezTo>
                  <a:pt x="82" y="52"/>
                  <a:pt x="84" y="57"/>
                  <a:pt x="86" y="62"/>
                </a:cubicBezTo>
                <a:cubicBezTo>
                  <a:pt x="83" y="64"/>
                  <a:pt x="80" y="66"/>
                  <a:pt x="77" y="68"/>
                </a:cubicBezTo>
                <a:close/>
                <a:moveTo>
                  <a:pt x="72" y="71"/>
                </a:moveTo>
                <a:cubicBezTo>
                  <a:pt x="72" y="71"/>
                  <a:pt x="71" y="72"/>
                  <a:pt x="71" y="72"/>
                </a:cubicBezTo>
                <a:cubicBezTo>
                  <a:pt x="69" y="73"/>
                  <a:pt x="68" y="74"/>
                  <a:pt x="66" y="75"/>
                </a:cubicBezTo>
                <a:cubicBezTo>
                  <a:pt x="67" y="73"/>
                  <a:pt x="68" y="71"/>
                  <a:pt x="68" y="70"/>
                </a:cubicBezTo>
                <a:cubicBezTo>
                  <a:pt x="70" y="70"/>
                  <a:pt x="71" y="70"/>
                  <a:pt x="72" y="71"/>
                </a:cubicBezTo>
                <a:close/>
                <a:moveTo>
                  <a:pt x="62" y="77"/>
                </a:moveTo>
                <a:cubicBezTo>
                  <a:pt x="61" y="79"/>
                  <a:pt x="59" y="80"/>
                  <a:pt x="57" y="81"/>
                </a:cubicBezTo>
                <a:cubicBezTo>
                  <a:pt x="56" y="76"/>
                  <a:pt x="55" y="71"/>
                  <a:pt x="54" y="66"/>
                </a:cubicBezTo>
                <a:cubicBezTo>
                  <a:pt x="58" y="67"/>
                  <a:pt x="62" y="68"/>
                  <a:pt x="66" y="69"/>
                </a:cubicBezTo>
                <a:cubicBezTo>
                  <a:pt x="64" y="72"/>
                  <a:pt x="63" y="75"/>
                  <a:pt x="62" y="77"/>
                </a:cubicBezTo>
                <a:close/>
                <a:moveTo>
                  <a:pt x="60" y="84"/>
                </a:moveTo>
                <a:cubicBezTo>
                  <a:pt x="59" y="85"/>
                  <a:pt x="59" y="85"/>
                  <a:pt x="59" y="86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4"/>
                  <a:pt x="59" y="84"/>
                  <a:pt x="60" y="84"/>
                </a:cubicBezTo>
                <a:close/>
                <a:moveTo>
                  <a:pt x="57" y="90"/>
                </a:moveTo>
                <a:cubicBezTo>
                  <a:pt x="56" y="93"/>
                  <a:pt x="55" y="96"/>
                  <a:pt x="54" y="99"/>
                </a:cubicBezTo>
                <a:cubicBezTo>
                  <a:pt x="51" y="98"/>
                  <a:pt x="48" y="96"/>
                  <a:pt x="45" y="95"/>
                </a:cubicBezTo>
                <a:cubicBezTo>
                  <a:pt x="48" y="92"/>
                  <a:pt x="52" y="89"/>
                  <a:pt x="56" y="86"/>
                </a:cubicBezTo>
                <a:cubicBezTo>
                  <a:pt x="57" y="88"/>
                  <a:pt x="57" y="89"/>
                  <a:pt x="57" y="90"/>
                </a:cubicBezTo>
                <a:close/>
                <a:moveTo>
                  <a:pt x="59" y="96"/>
                </a:moveTo>
                <a:cubicBezTo>
                  <a:pt x="60" y="98"/>
                  <a:pt x="60" y="100"/>
                  <a:pt x="61" y="102"/>
                </a:cubicBezTo>
                <a:cubicBezTo>
                  <a:pt x="60" y="101"/>
                  <a:pt x="59" y="101"/>
                  <a:pt x="58" y="101"/>
                </a:cubicBezTo>
                <a:cubicBezTo>
                  <a:pt x="58" y="99"/>
                  <a:pt x="58" y="97"/>
                  <a:pt x="59" y="96"/>
                </a:cubicBezTo>
                <a:close/>
                <a:moveTo>
                  <a:pt x="62" y="105"/>
                </a:moveTo>
                <a:cubicBezTo>
                  <a:pt x="64" y="110"/>
                  <a:pt x="65" y="114"/>
                  <a:pt x="67" y="118"/>
                </a:cubicBezTo>
                <a:cubicBezTo>
                  <a:pt x="62" y="121"/>
                  <a:pt x="57" y="123"/>
                  <a:pt x="52" y="125"/>
                </a:cubicBezTo>
                <a:cubicBezTo>
                  <a:pt x="53" y="119"/>
                  <a:pt x="55" y="111"/>
                  <a:pt x="57" y="103"/>
                </a:cubicBezTo>
                <a:cubicBezTo>
                  <a:pt x="59" y="104"/>
                  <a:pt x="60" y="105"/>
                  <a:pt x="62" y="105"/>
                </a:cubicBezTo>
                <a:close/>
                <a:moveTo>
                  <a:pt x="66" y="107"/>
                </a:moveTo>
                <a:cubicBezTo>
                  <a:pt x="68" y="108"/>
                  <a:pt x="70" y="108"/>
                  <a:pt x="73" y="109"/>
                </a:cubicBezTo>
                <a:cubicBezTo>
                  <a:pt x="75" y="110"/>
                  <a:pt x="77" y="110"/>
                  <a:pt x="79" y="111"/>
                </a:cubicBezTo>
                <a:cubicBezTo>
                  <a:pt x="76" y="113"/>
                  <a:pt x="73" y="115"/>
                  <a:pt x="70" y="116"/>
                </a:cubicBezTo>
                <a:cubicBezTo>
                  <a:pt x="68" y="113"/>
                  <a:pt x="67" y="110"/>
                  <a:pt x="66" y="107"/>
                </a:cubicBezTo>
                <a:close/>
                <a:moveTo>
                  <a:pt x="82" y="112"/>
                </a:moveTo>
                <a:cubicBezTo>
                  <a:pt x="84" y="113"/>
                  <a:pt x="85" y="113"/>
                  <a:pt x="86" y="114"/>
                </a:cubicBezTo>
                <a:cubicBezTo>
                  <a:pt x="83" y="120"/>
                  <a:pt x="80" y="127"/>
                  <a:pt x="77" y="132"/>
                </a:cubicBezTo>
                <a:cubicBezTo>
                  <a:pt x="75" y="128"/>
                  <a:pt x="73" y="124"/>
                  <a:pt x="71" y="119"/>
                </a:cubicBezTo>
                <a:cubicBezTo>
                  <a:pt x="75" y="117"/>
                  <a:pt x="78" y="115"/>
                  <a:pt x="82" y="112"/>
                </a:cubicBezTo>
                <a:close/>
                <a:moveTo>
                  <a:pt x="86" y="110"/>
                </a:moveTo>
                <a:cubicBezTo>
                  <a:pt x="87" y="109"/>
                  <a:pt x="88" y="109"/>
                  <a:pt x="89" y="108"/>
                </a:cubicBezTo>
                <a:cubicBezTo>
                  <a:pt x="88" y="109"/>
                  <a:pt x="88" y="110"/>
                  <a:pt x="88" y="110"/>
                </a:cubicBezTo>
                <a:cubicBezTo>
                  <a:pt x="87" y="110"/>
                  <a:pt x="87" y="110"/>
                  <a:pt x="86" y="110"/>
                </a:cubicBezTo>
                <a:close/>
                <a:moveTo>
                  <a:pt x="95" y="104"/>
                </a:moveTo>
                <a:cubicBezTo>
                  <a:pt x="96" y="104"/>
                  <a:pt x="97" y="103"/>
                  <a:pt x="99" y="102"/>
                </a:cubicBezTo>
                <a:cubicBezTo>
                  <a:pt x="100" y="106"/>
                  <a:pt x="101" y="110"/>
                  <a:pt x="102" y="113"/>
                </a:cubicBezTo>
                <a:cubicBezTo>
                  <a:pt x="99" y="113"/>
                  <a:pt x="95" y="112"/>
                  <a:pt x="92" y="111"/>
                </a:cubicBezTo>
                <a:cubicBezTo>
                  <a:pt x="93" y="109"/>
                  <a:pt x="94" y="107"/>
                  <a:pt x="95" y="104"/>
                </a:cubicBezTo>
                <a:close/>
                <a:moveTo>
                  <a:pt x="97" y="99"/>
                </a:moveTo>
                <a:cubicBezTo>
                  <a:pt x="97" y="99"/>
                  <a:pt x="97" y="98"/>
                  <a:pt x="98" y="98"/>
                </a:cubicBezTo>
                <a:cubicBezTo>
                  <a:pt x="98" y="98"/>
                  <a:pt x="98" y="98"/>
                  <a:pt x="98" y="99"/>
                </a:cubicBezTo>
                <a:cubicBezTo>
                  <a:pt x="98" y="99"/>
                  <a:pt x="97" y="99"/>
                  <a:pt x="97" y="99"/>
                </a:cubicBezTo>
                <a:close/>
                <a:moveTo>
                  <a:pt x="100" y="92"/>
                </a:moveTo>
                <a:cubicBezTo>
                  <a:pt x="101" y="88"/>
                  <a:pt x="102" y="85"/>
                  <a:pt x="104" y="82"/>
                </a:cubicBezTo>
                <a:cubicBezTo>
                  <a:pt x="107" y="83"/>
                  <a:pt x="111" y="85"/>
                  <a:pt x="114" y="86"/>
                </a:cubicBezTo>
                <a:cubicBezTo>
                  <a:pt x="110" y="90"/>
                  <a:pt x="106" y="93"/>
                  <a:pt x="101" y="96"/>
                </a:cubicBezTo>
                <a:cubicBezTo>
                  <a:pt x="101" y="95"/>
                  <a:pt x="100" y="93"/>
                  <a:pt x="100" y="92"/>
                </a:cubicBezTo>
                <a:close/>
                <a:moveTo>
                  <a:pt x="107" y="18"/>
                </a:moveTo>
                <a:cubicBezTo>
                  <a:pt x="111" y="19"/>
                  <a:pt x="112" y="32"/>
                  <a:pt x="108" y="51"/>
                </a:cubicBezTo>
                <a:cubicBezTo>
                  <a:pt x="102" y="54"/>
                  <a:pt x="96" y="57"/>
                  <a:pt x="90" y="60"/>
                </a:cubicBezTo>
                <a:cubicBezTo>
                  <a:pt x="87" y="54"/>
                  <a:pt x="85" y="48"/>
                  <a:pt x="82" y="43"/>
                </a:cubicBezTo>
                <a:cubicBezTo>
                  <a:pt x="93" y="25"/>
                  <a:pt x="103" y="16"/>
                  <a:pt x="107" y="18"/>
                </a:cubicBezTo>
                <a:close/>
                <a:moveTo>
                  <a:pt x="52" y="5"/>
                </a:moveTo>
                <a:cubicBezTo>
                  <a:pt x="56" y="4"/>
                  <a:pt x="67" y="18"/>
                  <a:pt x="78" y="44"/>
                </a:cubicBezTo>
                <a:cubicBezTo>
                  <a:pt x="75" y="50"/>
                  <a:pt x="71" y="58"/>
                  <a:pt x="67" y="65"/>
                </a:cubicBezTo>
                <a:cubicBezTo>
                  <a:pt x="62" y="64"/>
                  <a:pt x="57" y="63"/>
                  <a:pt x="53" y="62"/>
                </a:cubicBezTo>
                <a:cubicBezTo>
                  <a:pt x="45" y="28"/>
                  <a:pt x="47" y="7"/>
                  <a:pt x="52" y="5"/>
                </a:cubicBezTo>
                <a:close/>
                <a:moveTo>
                  <a:pt x="8" y="66"/>
                </a:moveTo>
                <a:cubicBezTo>
                  <a:pt x="10" y="62"/>
                  <a:pt x="26" y="61"/>
                  <a:pt x="51" y="65"/>
                </a:cubicBezTo>
                <a:cubicBezTo>
                  <a:pt x="52" y="71"/>
                  <a:pt x="53" y="77"/>
                  <a:pt x="55" y="82"/>
                </a:cubicBezTo>
                <a:cubicBezTo>
                  <a:pt x="50" y="86"/>
                  <a:pt x="45" y="89"/>
                  <a:pt x="41" y="93"/>
                </a:cubicBezTo>
                <a:cubicBezTo>
                  <a:pt x="18" y="82"/>
                  <a:pt x="7" y="70"/>
                  <a:pt x="8" y="66"/>
                </a:cubicBezTo>
                <a:close/>
                <a:moveTo>
                  <a:pt x="7" y="137"/>
                </a:moveTo>
                <a:cubicBezTo>
                  <a:pt x="4" y="133"/>
                  <a:pt x="17" y="117"/>
                  <a:pt x="42" y="97"/>
                </a:cubicBezTo>
                <a:cubicBezTo>
                  <a:pt x="46" y="99"/>
                  <a:pt x="50" y="100"/>
                  <a:pt x="53" y="102"/>
                </a:cubicBezTo>
                <a:cubicBezTo>
                  <a:pt x="51" y="111"/>
                  <a:pt x="48" y="120"/>
                  <a:pt x="47" y="128"/>
                </a:cubicBezTo>
                <a:cubicBezTo>
                  <a:pt x="24" y="138"/>
                  <a:pt x="9" y="140"/>
                  <a:pt x="7" y="137"/>
                </a:cubicBezTo>
                <a:close/>
                <a:moveTo>
                  <a:pt x="55" y="157"/>
                </a:moveTo>
                <a:cubicBezTo>
                  <a:pt x="52" y="156"/>
                  <a:pt x="50" y="145"/>
                  <a:pt x="52" y="129"/>
                </a:cubicBezTo>
                <a:cubicBezTo>
                  <a:pt x="57" y="126"/>
                  <a:pt x="62" y="124"/>
                  <a:pt x="68" y="121"/>
                </a:cubicBezTo>
                <a:cubicBezTo>
                  <a:pt x="70" y="126"/>
                  <a:pt x="72" y="132"/>
                  <a:pt x="74" y="137"/>
                </a:cubicBezTo>
                <a:cubicBezTo>
                  <a:pt x="66" y="151"/>
                  <a:pt x="58" y="159"/>
                  <a:pt x="55" y="157"/>
                </a:cubicBezTo>
                <a:close/>
                <a:moveTo>
                  <a:pt x="107" y="173"/>
                </a:moveTo>
                <a:cubicBezTo>
                  <a:pt x="103" y="174"/>
                  <a:pt x="91" y="160"/>
                  <a:pt x="79" y="136"/>
                </a:cubicBezTo>
                <a:cubicBezTo>
                  <a:pt x="83" y="129"/>
                  <a:pt x="86" y="122"/>
                  <a:pt x="90" y="115"/>
                </a:cubicBezTo>
                <a:cubicBezTo>
                  <a:pt x="94" y="116"/>
                  <a:pt x="99" y="117"/>
                  <a:pt x="103" y="118"/>
                </a:cubicBezTo>
                <a:cubicBezTo>
                  <a:pt x="111" y="150"/>
                  <a:pt x="112" y="171"/>
                  <a:pt x="107" y="173"/>
                </a:cubicBezTo>
                <a:close/>
                <a:moveTo>
                  <a:pt x="150" y="112"/>
                </a:moveTo>
                <a:cubicBezTo>
                  <a:pt x="149" y="116"/>
                  <a:pt x="131" y="118"/>
                  <a:pt x="106" y="114"/>
                </a:cubicBezTo>
                <a:cubicBezTo>
                  <a:pt x="105" y="109"/>
                  <a:pt x="104" y="104"/>
                  <a:pt x="102" y="100"/>
                </a:cubicBezTo>
                <a:cubicBezTo>
                  <a:pt x="108" y="96"/>
                  <a:pt x="113" y="92"/>
                  <a:pt x="118" y="88"/>
                </a:cubicBezTo>
                <a:cubicBezTo>
                  <a:pt x="140" y="98"/>
                  <a:pt x="152" y="107"/>
                  <a:pt x="150" y="11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112"/>
          <p:cNvSpPr/>
          <p:nvPr/>
        </p:nvSpPr>
        <p:spPr>
          <a:xfrm>
            <a:off x="7880940" y="3349440"/>
            <a:ext cx="380880" cy="403200"/>
          </a:xfrm>
          <a:custGeom>
            <a:avLst/>
            <a:gdLst/>
            <a:ahLst/>
            <a:cxnLst/>
            <a:rect l="l" t="t" r="r" b="b"/>
            <a:pathLst>
              <a:path w="90" h="95">
                <a:moveTo>
                  <a:pt x="0" y="76"/>
                </a:moveTo>
                <a:cubicBezTo>
                  <a:pt x="9" y="74"/>
                  <a:pt x="18" y="71"/>
                  <a:pt x="26" y="68"/>
                </a:cubicBezTo>
                <a:cubicBezTo>
                  <a:pt x="29" y="67"/>
                  <a:pt x="29" y="67"/>
                  <a:pt x="29" y="67"/>
                </a:cubicBezTo>
                <a:cubicBezTo>
                  <a:pt x="31" y="70"/>
                  <a:pt x="31" y="70"/>
                  <a:pt x="31" y="70"/>
                </a:cubicBezTo>
                <a:cubicBezTo>
                  <a:pt x="37" y="79"/>
                  <a:pt x="43" y="87"/>
                  <a:pt x="49" y="95"/>
                </a:cubicBezTo>
                <a:cubicBezTo>
                  <a:pt x="52" y="84"/>
                  <a:pt x="56" y="74"/>
                  <a:pt x="60" y="63"/>
                </a:cubicBezTo>
                <a:cubicBezTo>
                  <a:pt x="61" y="58"/>
                  <a:pt x="61" y="58"/>
                  <a:pt x="61" y="58"/>
                </a:cubicBezTo>
                <a:cubicBezTo>
                  <a:pt x="65" y="56"/>
                  <a:pt x="65" y="56"/>
                  <a:pt x="65" y="56"/>
                </a:cubicBezTo>
                <a:cubicBezTo>
                  <a:pt x="73" y="52"/>
                  <a:pt x="81" y="48"/>
                  <a:pt x="90" y="44"/>
                </a:cubicBezTo>
                <a:cubicBezTo>
                  <a:pt x="82" y="40"/>
                  <a:pt x="73" y="36"/>
                  <a:pt x="65" y="32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18"/>
                  <a:pt x="59" y="9"/>
                  <a:pt x="59" y="0"/>
                </a:cubicBezTo>
                <a:cubicBezTo>
                  <a:pt x="53" y="8"/>
                  <a:pt x="46" y="15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7" y="24"/>
                  <a:pt x="37" y="24"/>
                  <a:pt x="37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23" y="22"/>
                  <a:pt x="13" y="21"/>
                  <a:pt x="4" y="20"/>
                </a:cubicBezTo>
                <a:cubicBezTo>
                  <a:pt x="8" y="27"/>
                  <a:pt x="13" y="35"/>
                  <a:pt x="17" y="43"/>
                </a:cubicBezTo>
                <a:cubicBezTo>
                  <a:pt x="19" y="46"/>
                  <a:pt x="19" y="46"/>
                  <a:pt x="19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1" y="59"/>
                  <a:pt x="6" y="68"/>
                  <a:pt x="0" y="7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CustomShape 113"/>
          <p:cNvSpPr/>
          <p:nvPr/>
        </p:nvSpPr>
        <p:spPr>
          <a:xfrm>
            <a:off x="7858080" y="3316320"/>
            <a:ext cx="452520" cy="471600"/>
          </a:xfrm>
          <a:custGeom>
            <a:avLst/>
            <a:gdLst/>
            <a:ahLst/>
            <a:cxnLst/>
            <a:rect l="l" t="t" r="r" b="b"/>
            <a:pathLst>
              <a:path w="107" h="111">
                <a:moveTo>
                  <a:pt x="61" y="106"/>
                </a:moveTo>
                <a:cubicBezTo>
                  <a:pt x="66" y="95"/>
                  <a:pt x="71" y="82"/>
                  <a:pt x="73" y="69"/>
                </a:cubicBezTo>
                <a:cubicBezTo>
                  <a:pt x="83" y="64"/>
                  <a:pt x="93" y="59"/>
                  <a:pt x="103" y="5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94" y="45"/>
                  <a:pt x="84" y="41"/>
                  <a:pt x="74" y="37"/>
                </a:cubicBezTo>
                <a:cubicBezTo>
                  <a:pt x="74" y="26"/>
                  <a:pt x="72" y="15"/>
                  <a:pt x="71" y="4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4"/>
                  <a:pt x="68" y="4"/>
                  <a:pt x="68" y="4"/>
                </a:cubicBezTo>
                <a:cubicBezTo>
                  <a:pt x="60" y="12"/>
                  <a:pt x="51" y="20"/>
                  <a:pt x="44" y="29"/>
                </a:cubicBezTo>
                <a:cubicBezTo>
                  <a:pt x="33" y="27"/>
                  <a:pt x="22" y="26"/>
                  <a:pt x="11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7"/>
                  <a:pt x="8" y="27"/>
                  <a:pt x="8" y="27"/>
                </a:cubicBezTo>
                <a:cubicBezTo>
                  <a:pt x="13" y="36"/>
                  <a:pt x="18" y="46"/>
                  <a:pt x="23" y="55"/>
                </a:cubicBezTo>
                <a:cubicBezTo>
                  <a:pt x="16" y="65"/>
                  <a:pt x="9" y="76"/>
                  <a:pt x="2" y="87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17" y="86"/>
                  <a:pt x="27" y="83"/>
                  <a:pt x="37" y="80"/>
                </a:cubicBezTo>
                <a:cubicBezTo>
                  <a:pt x="43" y="90"/>
                  <a:pt x="49" y="99"/>
                  <a:pt x="57" y="108"/>
                </a:cubicBezTo>
                <a:cubicBezTo>
                  <a:pt x="59" y="111"/>
                  <a:pt x="59" y="111"/>
                  <a:pt x="59" y="111"/>
                </a:cubicBezTo>
                <a:lnTo>
                  <a:pt x="61" y="106"/>
                </a:lnTo>
                <a:close/>
                <a:moveTo>
                  <a:pt x="40" y="78"/>
                </a:moveTo>
                <a:cubicBezTo>
                  <a:pt x="38" y="75"/>
                  <a:pt x="38" y="75"/>
                  <a:pt x="38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27" y="79"/>
                  <a:pt x="18" y="82"/>
                  <a:pt x="9" y="84"/>
                </a:cubicBezTo>
                <a:cubicBezTo>
                  <a:pt x="15" y="76"/>
                  <a:pt x="20" y="67"/>
                  <a:pt x="25" y="58"/>
                </a:cubicBezTo>
                <a:cubicBezTo>
                  <a:pt x="28" y="54"/>
                  <a:pt x="28" y="54"/>
                  <a:pt x="28" y="54"/>
                </a:cubicBezTo>
                <a:cubicBezTo>
                  <a:pt x="26" y="51"/>
                  <a:pt x="26" y="51"/>
                  <a:pt x="26" y="51"/>
                </a:cubicBezTo>
                <a:cubicBezTo>
                  <a:pt x="22" y="43"/>
                  <a:pt x="17" y="35"/>
                  <a:pt x="13" y="28"/>
                </a:cubicBezTo>
                <a:cubicBezTo>
                  <a:pt x="22" y="29"/>
                  <a:pt x="32" y="30"/>
                  <a:pt x="41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5" y="23"/>
                  <a:pt x="62" y="16"/>
                  <a:pt x="68" y="8"/>
                </a:cubicBezTo>
                <a:cubicBezTo>
                  <a:pt x="68" y="17"/>
                  <a:pt x="69" y="26"/>
                  <a:pt x="69" y="35"/>
                </a:cubicBezTo>
                <a:cubicBezTo>
                  <a:pt x="70" y="38"/>
                  <a:pt x="70" y="38"/>
                  <a:pt x="70" y="38"/>
                </a:cubicBezTo>
                <a:cubicBezTo>
                  <a:pt x="74" y="40"/>
                  <a:pt x="74" y="40"/>
                  <a:pt x="74" y="40"/>
                </a:cubicBezTo>
                <a:cubicBezTo>
                  <a:pt x="82" y="44"/>
                  <a:pt x="91" y="48"/>
                  <a:pt x="99" y="52"/>
                </a:cubicBezTo>
                <a:cubicBezTo>
                  <a:pt x="90" y="56"/>
                  <a:pt x="82" y="60"/>
                  <a:pt x="74" y="64"/>
                </a:cubicBezTo>
                <a:cubicBezTo>
                  <a:pt x="70" y="66"/>
                  <a:pt x="70" y="66"/>
                  <a:pt x="70" y="66"/>
                </a:cubicBezTo>
                <a:cubicBezTo>
                  <a:pt x="69" y="71"/>
                  <a:pt x="69" y="71"/>
                  <a:pt x="69" y="71"/>
                </a:cubicBezTo>
                <a:cubicBezTo>
                  <a:pt x="65" y="82"/>
                  <a:pt x="61" y="92"/>
                  <a:pt x="58" y="103"/>
                </a:cubicBezTo>
                <a:cubicBezTo>
                  <a:pt x="52" y="95"/>
                  <a:pt x="46" y="87"/>
                  <a:pt x="40" y="78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9" name="CustomShape 114"/>
          <p:cNvSpPr/>
          <p:nvPr/>
        </p:nvSpPr>
        <p:spPr>
          <a:xfrm>
            <a:off x="9808920" y="851940"/>
            <a:ext cx="1017360" cy="639720"/>
          </a:xfrm>
          <a:custGeom>
            <a:avLst/>
            <a:gdLst/>
            <a:ahLst/>
            <a:cxnLst/>
            <a:rect l="l" t="t" r="r" b="b"/>
            <a:pathLst>
              <a:path w="240" h="151">
                <a:moveTo>
                  <a:pt x="235" y="30"/>
                </a:moveTo>
                <a:cubicBezTo>
                  <a:pt x="198" y="17"/>
                  <a:pt x="160" y="8"/>
                  <a:pt x="122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4"/>
                  <a:pt x="114" y="4"/>
                  <a:pt x="114" y="4"/>
                </a:cubicBezTo>
                <a:cubicBezTo>
                  <a:pt x="108" y="11"/>
                  <a:pt x="102" y="18"/>
                  <a:pt x="97" y="26"/>
                </a:cubicBezTo>
                <a:cubicBezTo>
                  <a:pt x="94" y="31"/>
                  <a:pt x="94" y="31"/>
                  <a:pt x="94" y="31"/>
                </a:cubicBezTo>
                <a:cubicBezTo>
                  <a:pt x="87" y="41"/>
                  <a:pt x="80" y="51"/>
                  <a:pt x="72" y="61"/>
                </a:cubicBezTo>
                <a:cubicBezTo>
                  <a:pt x="56" y="59"/>
                  <a:pt x="40" y="59"/>
                  <a:pt x="25" y="64"/>
                </a:cubicBezTo>
                <a:cubicBezTo>
                  <a:pt x="7" y="70"/>
                  <a:pt x="0" y="93"/>
                  <a:pt x="14" y="107"/>
                </a:cubicBezTo>
                <a:cubicBezTo>
                  <a:pt x="28" y="119"/>
                  <a:pt x="53" y="92"/>
                  <a:pt x="60" y="84"/>
                </a:cubicBezTo>
                <a:cubicBezTo>
                  <a:pt x="65" y="79"/>
                  <a:pt x="70" y="74"/>
                  <a:pt x="74" y="68"/>
                </a:cubicBezTo>
                <a:cubicBezTo>
                  <a:pt x="79" y="62"/>
                  <a:pt x="79" y="62"/>
                  <a:pt x="79" y="62"/>
                </a:cubicBezTo>
                <a:cubicBezTo>
                  <a:pt x="86" y="52"/>
                  <a:pt x="93" y="42"/>
                  <a:pt x="99" y="32"/>
                </a:cubicBezTo>
                <a:cubicBezTo>
                  <a:pt x="119" y="36"/>
                  <a:pt x="139" y="41"/>
                  <a:pt x="159" y="46"/>
                </a:cubicBezTo>
                <a:cubicBezTo>
                  <a:pt x="178" y="51"/>
                  <a:pt x="196" y="57"/>
                  <a:pt x="215" y="61"/>
                </a:cubicBezTo>
                <a:cubicBezTo>
                  <a:pt x="206" y="75"/>
                  <a:pt x="196" y="88"/>
                  <a:pt x="187" y="101"/>
                </a:cubicBezTo>
                <a:cubicBezTo>
                  <a:pt x="186" y="102"/>
                  <a:pt x="185" y="104"/>
                  <a:pt x="184" y="105"/>
                </a:cubicBezTo>
                <a:cubicBezTo>
                  <a:pt x="152" y="103"/>
                  <a:pt x="109" y="106"/>
                  <a:pt x="119" y="139"/>
                </a:cubicBezTo>
                <a:cubicBezTo>
                  <a:pt x="121" y="148"/>
                  <a:pt x="133" y="149"/>
                  <a:pt x="140" y="149"/>
                </a:cubicBezTo>
                <a:cubicBezTo>
                  <a:pt x="153" y="149"/>
                  <a:pt x="164" y="141"/>
                  <a:pt x="173" y="132"/>
                </a:cubicBezTo>
                <a:cubicBezTo>
                  <a:pt x="179" y="126"/>
                  <a:pt x="184" y="118"/>
                  <a:pt x="189" y="111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8" y="98"/>
                  <a:pt x="203" y="89"/>
                  <a:pt x="209" y="82"/>
                </a:cubicBezTo>
                <a:cubicBezTo>
                  <a:pt x="213" y="75"/>
                  <a:pt x="217" y="69"/>
                  <a:pt x="221" y="63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229" y="50"/>
                  <a:pt x="233" y="44"/>
                  <a:pt x="236" y="38"/>
                </a:cubicBezTo>
                <a:cubicBezTo>
                  <a:pt x="240" y="32"/>
                  <a:pt x="240" y="32"/>
                  <a:pt x="240" y="32"/>
                </a:cubicBezTo>
                <a:lnTo>
                  <a:pt x="235" y="30"/>
                </a:lnTo>
                <a:close/>
                <a:moveTo>
                  <a:pt x="32" y="99"/>
                </a:moveTo>
                <a:cubicBezTo>
                  <a:pt x="18" y="107"/>
                  <a:pt x="13" y="95"/>
                  <a:pt x="15" y="82"/>
                </a:cubicBezTo>
                <a:cubicBezTo>
                  <a:pt x="16" y="71"/>
                  <a:pt x="32" y="69"/>
                  <a:pt x="41" y="68"/>
                </a:cubicBezTo>
                <a:cubicBezTo>
                  <a:pt x="49" y="67"/>
                  <a:pt x="58" y="67"/>
                  <a:pt x="67" y="68"/>
                </a:cubicBezTo>
                <a:cubicBezTo>
                  <a:pt x="57" y="80"/>
                  <a:pt x="46" y="91"/>
                  <a:pt x="32" y="99"/>
                </a:cubicBezTo>
                <a:close/>
                <a:moveTo>
                  <a:pt x="162" y="133"/>
                </a:moveTo>
                <a:cubicBezTo>
                  <a:pt x="154" y="140"/>
                  <a:pt x="122" y="151"/>
                  <a:pt x="124" y="129"/>
                </a:cubicBezTo>
                <a:cubicBezTo>
                  <a:pt x="127" y="110"/>
                  <a:pt x="155" y="109"/>
                  <a:pt x="180" y="111"/>
                </a:cubicBezTo>
                <a:cubicBezTo>
                  <a:pt x="175" y="119"/>
                  <a:pt x="169" y="126"/>
                  <a:pt x="162" y="133"/>
                </a:cubicBezTo>
                <a:close/>
                <a:moveTo>
                  <a:pt x="219" y="55"/>
                </a:moveTo>
                <a:cubicBezTo>
                  <a:pt x="201" y="50"/>
                  <a:pt x="184" y="46"/>
                  <a:pt x="166" y="42"/>
                </a:cubicBezTo>
                <a:cubicBezTo>
                  <a:pt x="145" y="36"/>
                  <a:pt x="124" y="31"/>
                  <a:pt x="103" y="26"/>
                </a:cubicBezTo>
                <a:cubicBezTo>
                  <a:pt x="108" y="19"/>
                  <a:pt x="113" y="12"/>
                  <a:pt x="118" y="5"/>
                </a:cubicBezTo>
                <a:cubicBezTo>
                  <a:pt x="138" y="10"/>
                  <a:pt x="157" y="14"/>
                  <a:pt x="176" y="19"/>
                </a:cubicBezTo>
                <a:cubicBezTo>
                  <a:pt x="195" y="24"/>
                  <a:pt x="213" y="30"/>
                  <a:pt x="231" y="36"/>
                </a:cubicBezTo>
                <a:cubicBezTo>
                  <a:pt x="227" y="42"/>
                  <a:pt x="223" y="49"/>
                  <a:pt x="219" y="5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0" name="CustomShape 115"/>
          <p:cNvSpPr/>
          <p:nvPr/>
        </p:nvSpPr>
        <p:spPr>
          <a:xfrm>
            <a:off x="9906120" y="1122480"/>
            <a:ext cx="233280" cy="169920"/>
          </a:xfrm>
          <a:custGeom>
            <a:avLst/>
            <a:gdLst/>
            <a:ahLst/>
            <a:cxnLst/>
            <a:rect l="l" t="t" r="r" b="b"/>
            <a:pathLst>
              <a:path w="55" h="40">
                <a:moveTo>
                  <a:pt x="28" y="1"/>
                </a:moveTo>
                <a:cubicBezTo>
                  <a:pt x="20" y="2"/>
                  <a:pt x="4" y="4"/>
                  <a:pt x="2" y="15"/>
                </a:cubicBezTo>
                <a:cubicBezTo>
                  <a:pt x="0" y="28"/>
                  <a:pt x="6" y="40"/>
                  <a:pt x="19" y="32"/>
                </a:cubicBezTo>
                <a:cubicBezTo>
                  <a:pt x="33" y="24"/>
                  <a:pt x="45" y="13"/>
                  <a:pt x="55" y="1"/>
                </a:cubicBezTo>
                <a:cubicBezTo>
                  <a:pt x="46" y="0"/>
                  <a:pt x="37" y="0"/>
                  <a:pt x="28" y="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1" name="CustomShape 116"/>
          <p:cNvSpPr/>
          <p:nvPr/>
        </p:nvSpPr>
        <p:spPr>
          <a:xfrm>
            <a:off x="10288440" y="858960"/>
            <a:ext cx="547920" cy="212760"/>
          </a:xfrm>
          <a:custGeom>
            <a:avLst/>
            <a:gdLst/>
            <a:ahLst/>
            <a:cxnLst/>
            <a:rect l="l" t="t" r="r" b="b"/>
            <a:pathLst>
              <a:path w="129" h="50">
                <a:moveTo>
                  <a:pt x="0" y="21"/>
                </a:moveTo>
                <a:cubicBezTo>
                  <a:pt x="22" y="26"/>
                  <a:pt x="43" y="31"/>
                  <a:pt x="64" y="37"/>
                </a:cubicBezTo>
                <a:cubicBezTo>
                  <a:pt x="81" y="41"/>
                  <a:pt x="99" y="45"/>
                  <a:pt x="117" y="50"/>
                </a:cubicBezTo>
                <a:cubicBezTo>
                  <a:pt x="121" y="44"/>
                  <a:pt x="125" y="37"/>
                  <a:pt x="129" y="31"/>
                </a:cubicBezTo>
                <a:cubicBezTo>
                  <a:pt x="111" y="25"/>
                  <a:pt x="92" y="19"/>
                  <a:pt x="74" y="14"/>
                </a:cubicBezTo>
                <a:cubicBezTo>
                  <a:pt x="55" y="9"/>
                  <a:pt x="35" y="5"/>
                  <a:pt x="16" y="0"/>
                </a:cubicBezTo>
                <a:cubicBezTo>
                  <a:pt x="10" y="7"/>
                  <a:pt x="5" y="14"/>
                  <a:pt x="0" y="21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117"/>
          <p:cNvSpPr/>
          <p:nvPr/>
        </p:nvSpPr>
        <p:spPr>
          <a:xfrm>
            <a:off x="10369440" y="1300320"/>
            <a:ext cx="249480" cy="177480"/>
          </a:xfrm>
          <a:custGeom>
            <a:avLst/>
            <a:gdLst/>
            <a:ahLst/>
            <a:cxnLst/>
            <a:rect l="l" t="t" r="r" b="b"/>
            <a:pathLst>
              <a:path w="59" h="42">
                <a:moveTo>
                  <a:pt x="59" y="2"/>
                </a:moveTo>
                <a:cubicBezTo>
                  <a:pt x="34" y="0"/>
                  <a:pt x="5" y="1"/>
                  <a:pt x="3" y="20"/>
                </a:cubicBezTo>
                <a:cubicBezTo>
                  <a:pt x="0" y="42"/>
                  <a:pt x="33" y="31"/>
                  <a:pt x="40" y="24"/>
                </a:cubicBezTo>
                <a:cubicBezTo>
                  <a:pt x="48" y="17"/>
                  <a:pt x="53" y="10"/>
                  <a:pt x="59" y="2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118"/>
          <p:cNvSpPr/>
          <p:nvPr/>
        </p:nvSpPr>
        <p:spPr>
          <a:xfrm>
            <a:off x="5235480" y="2751120"/>
            <a:ext cx="63720" cy="103320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5400" y="2712960"/>
            <a:ext cx="42840" cy="106560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9000" y="2725560"/>
            <a:ext cx="88920" cy="115920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9520" y="2984400"/>
            <a:ext cx="152280" cy="38160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920" y="2887560"/>
            <a:ext cx="106560" cy="50760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760" y="3022560"/>
            <a:ext cx="123840" cy="42840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3400" y="3057480"/>
            <a:ext cx="98640" cy="93600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7480" y="3078000"/>
            <a:ext cx="28440" cy="9864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1" name="CustomShape 126"/>
          <p:cNvSpPr/>
          <p:nvPr/>
        </p:nvSpPr>
        <p:spPr>
          <a:xfrm>
            <a:off x="7234200" y="2492280"/>
            <a:ext cx="512640" cy="765360"/>
          </a:xfrm>
          <a:custGeom>
            <a:avLst/>
            <a:gdLst/>
            <a:ahLst/>
            <a:cxnLst/>
            <a:rect l="l" t="t" r="r" b="b"/>
            <a:pathLst>
              <a:path w="121" h="180">
                <a:moveTo>
                  <a:pt x="110" y="86"/>
                </a:moveTo>
                <a:cubicBezTo>
                  <a:pt x="109" y="82"/>
                  <a:pt x="107" y="77"/>
                  <a:pt x="106" y="72"/>
                </a:cubicBezTo>
                <a:cubicBezTo>
                  <a:pt x="106" y="70"/>
                  <a:pt x="105" y="67"/>
                  <a:pt x="104" y="65"/>
                </a:cubicBezTo>
                <a:cubicBezTo>
                  <a:pt x="100" y="56"/>
                  <a:pt x="96" y="47"/>
                  <a:pt x="91" y="38"/>
                </a:cubicBezTo>
                <a:cubicBezTo>
                  <a:pt x="82" y="21"/>
                  <a:pt x="64" y="0"/>
                  <a:pt x="42" y="4"/>
                </a:cubicBezTo>
                <a:cubicBezTo>
                  <a:pt x="16" y="8"/>
                  <a:pt x="7" y="38"/>
                  <a:pt x="4" y="60"/>
                </a:cubicBezTo>
                <a:cubicBezTo>
                  <a:pt x="0" y="80"/>
                  <a:pt x="2" y="100"/>
                  <a:pt x="6" y="119"/>
                </a:cubicBezTo>
                <a:cubicBezTo>
                  <a:pt x="7" y="130"/>
                  <a:pt x="10" y="140"/>
                  <a:pt x="12" y="150"/>
                </a:cubicBezTo>
                <a:cubicBezTo>
                  <a:pt x="14" y="159"/>
                  <a:pt x="14" y="169"/>
                  <a:pt x="20" y="177"/>
                </a:cubicBezTo>
                <a:cubicBezTo>
                  <a:pt x="22" y="179"/>
                  <a:pt x="25" y="180"/>
                  <a:pt x="28" y="177"/>
                </a:cubicBezTo>
                <a:cubicBezTo>
                  <a:pt x="41" y="162"/>
                  <a:pt x="36" y="135"/>
                  <a:pt x="32" y="114"/>
                </a:cubicBezTo>
                <a:cubicBezTo>
                  <a:pt x="42" y="110"/>
                  <a:pt x="51" y="102"/>
                  <a:pt x="60" y="97"/>
                </a:cubicBezTo>
                <a:cubicBezTo>
                  <a:pt x="66" y="94"/>
                  <a:pt x="74" y="91"/>
                  <a:pt x="82" y="89"/>
                </a:cubicBezTo>
                <a:cubicBezTo>
                  <a:pt x="82" y="91"/>
                  <a:pt x="83" y="93"/>
                  <a:pt x="83" y="95"/>
                </a:cubicBezTo>
                <a:cubicBezTo>
                  <a:pt x="87" y="110"/>
                  <a:pt x="87" y="130"/>
                  <a:pt x="96" y="142"/>
                </a:cubicBezTo>
                <a:cubicBezTo>
                  <a:pt x="101" y="148"/>
                  <a:pt x="109" y="148"/>
                  <a:pt x="112" y="142"/>
                </a:cubicBezTo>
                <a:cubicBezTo>
                  <a:pt x="121" y="125"/>
                  <a:pt x="114" y="103"/>
                  <a:pt x="110" y="86"/>
                </a:cubicBezTo>
                <a:close/>
                <a:moveTo>
                  <a:pt x="52" y="76"/>
                </a:moveTo>
                <a:cubicBezTo>
                  <a:pt x="45" y="79"/>
                  <a:pt x="36" y="85"/>
                  <a:pt x="29" y="91"/>
                </a:cubicBezTo>
                <a:cubicBezTo>
                  <a:pt x="28" y="71"/>
                  <a:pt x="30" y="42"/>
                  <a:pt x="44" y="32"/>
                </a:cubicBezTo>
                <a:cubicBezTo>
                  <a:pt x="53" y="26"/>
                  <a:pt x="67" y="53"/>
                  <a:pt x="70" y="57"/>
                </a:cubicBezTo>
                <a:cubicBezTo>
                  <a:pt x="71" y="60"/>
                  <a:pt x="72" y="62"/>
                  <a:pt x="73" y="65"/>
                </a:cubicBezTo>
                <a:cubicBezTo>
                  <a:pt x="65" y="68"/>
                  <a:pt x="58" y="72"/>
                  <a:pt x="52" y="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2" name="CustomShape 127"/>
          <p:cNvSpPr/>
          <p:nvPr/>
        </p:nvSpPr>
        <p:spPr>
          <a:xfrm>
            <a:off x="7493040" y="2263680"/>
            <a:ext cx="317520" cy="314280"/>
          </a:xfrm>
          <a:custGeom>
            <a:avLst/>
            <a:gdLst/>
            <a:ahLst/>
            <a:cxnLst/>
            <a:rect l="l" t="t" r="r" b="b"/>
            <a:pathLst>
              <a:path w="75" h="74">
                <a:moveTo>
                  <a:pt x="71" y="26"/>
                </a:moveTo>
                <a:cubicBezTo>
                  <a:pt x="63" y="20"/>
                  <a:pt x="53" y="22"/>
                  <a:pt x="43" y="24"/>
                </a:cubicBezTo>
                <a:cubicBezTo>
                  <a:pt x="41" y="17"/>
                  <a:pt x="39" y="9"/>
                  <a:pt x="34" y="3"/>
                </a:cubicBezTo>
                <a:cubicBezTo>
                  <a:pt x="32" y="1"/>
                  <a:pt x="28" y="0"/>
                  <a:pt x="26" y="4"/>
                </a:cubicBezTo>
                <a:cubicBezTo>
                  <a:pt x="22" y="12"/>
                  <a:pt x="23" y="20"/>
                  <a:pt x="24" y="29"/>
                </a:cubicBezTo>
                <a:cubicBezTo>
                  <a:pt x="16" y="31"/>
                  <a:pt x="9" y="34"/>
                  <a:pt x="3" y="39"/>
                </a:cubicBezTo>
                <a:cubicBezTo>
                  <a:pt x="0" y="42"/>
                  <a:pt x="3" y="46"/>
                  <a:pt x="6" y="47"/>
                </a:cubicBezTo>
                <a:cubicBezTo>
                  <a:pt x="13" y="48"/>
                  <a:pt x="20" y="48"/>
                  <a:pt x="27" y="46"/>
                </a:cubicBezTo>
                <a:cubicBezTo>
                  <a:pt x="28" y="55"/>
                  <a:pt x="30" y="65"/>
                  <a:pt x="37" y="71"/>
                </a:cubicBezTo>
                <a:cubicBezTo>
                  <a:pt x="40" y="74"/>
                  <a:pt x="45" y="73"/>
                  <a:pt x="47" y="69"/>
                </a:cubicBezTo>
                <a:cubicBezTo>
                  <a:pt x="51" y="60"/>
                  <a:pt x="49" y="52"/>
                  <a:pt x="47" y="43"/>
                </a:cubicBezTo>
                <a:cubicBezTo>
                  <a:pt x="56" y="41"/>
                  <a:pt x="66" y="40"/>
                  <a:pt x="73" y="34"/>
                </a:cubicBezTo>
                <a:cubicBezTo>
                  <a:pt x="75" y="31"/>
                  <a:pt x="74" y="27"/>
                  <a:pt x="71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128"/>
          <p:cNvSpPr/>
          <p:nvPr/>
        </p:nvSpPr>
        <p:spPr>
          <a:xfrm>
            <a:off x="11306160" y="2641680"/>
            <a:ext cx="420840" cy="695160"/>
          </a:xfrm>
          <a:custGeom>
            <a:avLst/>
            <a:gdLst/>
            <a:ahLst/>
            <a:cxnLst/>
            <a:rect l="l" t="t" r="r" b="b"/>
            <a:pathLst>
              <a:path w="99" h="164">
                <a:moveTo>
                  <a:pt x="85" y="104"/>
                </a:moveTo>
                <a:cubicBezTo>
                  <a:pt x="69" y="108"/>
                  <a:pt x="55" y="125"/>
                  <a:pt x="37" y="124"/>
                </a:cubicBezTo>
                <a:cubicBezTo>
                  <a:pt x="28" y="124"/>
                  <a:pt x="27" y="110"/>
                  <a:pt x="26" y="104"/>
                </a:cubicBezTo>
                <a:cubicBezTo>
                  <a:pt x="25" y="100"/>
                  <a:pt x="25" y="96"/>
                  <a:pt x="25" y="91"/>
                </a:cubicBezTo>
                <a:cubicBezTo>
                  <a:pt x="33" y="89"/>
                  <a:pt x="41" y="86"/>
                  <a:pt x="48" y="84"/>
                </a:cubicBezTo>
                <a:cubicBezTo>
                  <a:pt x="59" y="80"/>
                  <a:pt x="73" y="79"/>
                  <a:pt x="80" y="69"/>
                </a:cubicBezTo>
                <a:cubicBezTo>
                  <a:pt x="82" y="65"/>
                  <a:pt x="80" y="60"/>
                  <a:pt x="77" y="59"/>
                </a:cubicBezTo>
                <a:cubicBezTo>
                  <a:pt x="65" y="55"/>
                  <a:pt x="53" y="62"/>
                  <a:pt x="42" y="66"/>
                </a:cubicBezTo>
                <a:cubicBezTo>
                  <a:pt x="36" y="68"/>
                  <a:pt x="30" y="70"/>
                  <a:pt x="24" y="73"/>
                </a:cubicBezTo>
                <a:cubicBezTo>
                  <a:pt x="24" y="59"/>
                  <a:pt x="24" y="44"/>
                  <a:pt x="19" y="32"/>
                </a:cubicBezTo>
                <a:cubicBezTo>
                  <a:pt x="31" y="30"/>
                  <a:pt x="42" y="28"/>
                  <a:pt x="53" y="27"/>
                </a:cubicBezTo>
                <a:cubicBezTo>
                  <a:pt x="65" y="25"/>
                  <a:pt x="76" y="25"/>
                  <a:pt x="84" y="16"/>
                </a:cubicBezTo>
                <a:cubicBezTo>
                  <a:pt x="87" y="12"/>
                  <a:pt x="84" y="7"/>
                  <a:pt x="80" y="5"/>
                </a:cubicBezTo>
                <a:cubicBezTo>
                  <a:pt x="70" y="0"/>
                  <a:pt x="56" y="5"/>
                  <a:pt x="45" y="7"/>
                </a:cubicBezTo>
                <a:cubicBezTo>
                  <a:pt x="33" y="9"/>
                  <a:pt x="20" y="12"/>
                  <a:pt x="9" y="18"/>
                </a:cubicBezTo>
                <a:cubicBezTo>
                  <a:pt x="6" y="19"/>
                  <a:pt x="5" y="21"/>
                  <a:pt x="5" y="24"/>
                </a:cubicBezTo>
                <a:cubicBezTo>
                  <a:pt x="0" y="40"/>
                  <a:pt x="2" y="58"/>
                  <a:pt x="2" y="75"/>
                </a:cubicBezTo>
                <a:cubicBezTo>
                  <a:pt x="2" y="92"/>
                  <a:pt x="2" y="108"/>
                  <a:pt x="8" y="124"/>
                </a:cubicBezTo>
                <a:cubicBezTo>
                  <a:pt x="21" y="164"/>
                  <a:pt x="77" y="143"/>
                  <a:pt x="94" y="118"/>
                </a:cubicBezTo>
                <a:cubicBezTo>
                  <a:pt x="99" y="112"/>
                  <a:pt x="93" y="102"/>
                  <a:pt x="85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CustomShape 129"/>
          <p:cNvSpPr/>
          <p:nvPr/>
        </p:nvSpPr>
        <p:spPr>
          <a:xfrm>
            <a:off x="11676240" y="2874960"/>
            <a:ext cx="172800" cy="84240"/>
          </a:xfrm>
          <a:custGeom>
            <a:avLst/>
            <a:gdLst/>
            <a:ahLst/>
            <a:cxnLst/>
            <a:rect l="l" t="t" r="r" b="b"/>
            <a:pathLst>
              <a:path w="41" h="20">
                <a:moveTo>
                  <a:pt x="31" y="0"/>
                </a:moveTo>
                <a:cubicBezTo>
                  <a:pt x="26" y="0"/>
                  <a:pt x="0" y="6"/>
                  <a:pt x="7" y="16"/>
                </a:cubicBezTo>
                <a:cubicBezTo>
                  <a:pt x="10" y="20"/>
                  <a:pt x="15" y="19"/>
                  <a:pt x="19" y="18"/>
                </a:cubicBezTo>
                <a:cubicBezTo>
                  <a:pt x="24" y="18"/>
                  <a:pt x="30" y="17"/>
                  <a:pt x="34" y="15"/>
                </a:cubicBezTo>
                <a:cubicBezTo>
                  <a:pt x="41" y="11"/>
                  <a:pt x="40" y="0"/>
                  <a:pt x="3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5" name="CustomShape 130"/>
          <p:cNvSpPr/>
          <p:nvPr/>
        </p:nvSpPr>
        <p:spPr>
          <a:xfrm>
            <a:off x="11709360" y="2959200"/>
            <a:ext cx="131760" cy="9828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27" y="2"/>
                </a:moveTo>
                <a:cubicBezTo>
                  <a:pt x="19" y="0"/>
                  <a:pt x="13" y="7"/>
                  <a:pt x="6" y="9"/>
                </a:cubicBezTo>
                <a:cubicBezTo>
                  <a:pt x="3" y="10"/>
                  <a:pt x="0" y="13"/>
                  <a:pt x="1" y="17"/>
                </a:cubicBezTo>
                <a:cubicBezTo>
                  <a:pt x="1" y="20"/>
                  <a:pt x="5" y="23"/>
                  <a:pt x="8" y="22"/>
                </a:cubicBezTo>
                <a:cubicBezTo>
                  <a:pt x="16" y="21"/>
                  <a:pt x="30" y="17"/>
                  <a:pt x="31" y="8"/>
                </a:cubicBezTo>
                <a:cubicBezTo>
                  <a:pt x="31" y="6"/>
                  <a:pt x="29" y="3"/>
                  <a:pt x="27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6" name="CustomShape 131"/>
          <p:cNvSpPr/>
          <p:nvPr/>
        </p:nvSpPr>
        <p:spPr>
          <a:xfrm>
            <a:off x="11853720" y="2743200"/>
            <a:ext cx="398520" cy="352440"/>
          </a:xfrm>
          <a:custGeom>
            <a:avLst/>
            <a:gdLst/>
            <a:ahLst/>
            <a:cxnLst/>
            <a:rect l="l" t="t" r="r" b="b"/>
            <a:pathLst>
              <a:path w="94" h="83">
                <a:moveTo>
                  <a:pt x="62" y="5"/>
                </a:moveTo>
                <a:cubicBezTo>
                  <a:pt x="54" y="6"/>
                  <a:pt x="48" y="12"/>
                  <a:pt x="44" y="19"/>
                </a:cubicBezTo>
                <a:cubicBezTo>
                  <a:pt x="38" y="14"/>
                  <a:pt x="31" y="11"/>
                  <a:pt x="24" y="15"/>
                </a:cubicBezTo>
                <a:cubicBezTo>
                  <a:pt x="1" y="26"/>
                  <a:pt x="0" y="54"/>
                  <a:pt x="4" y="76"/>
                </a:cubicBezTo>
                <a:cubicBezTo>
                  <a:pt x="6" y="83"/>
                  <a:pt x="16" y="81"/>
                  <a:pt x="15" y="74"/>
                </a:cubicBezTo>
                <a:cubicBezTo>
                  <a:pt x="14" y="62"/>
                  <a:pt x="15" y="39"/>
                  <a:pt x="27" y="32"/>
                </a:cubicBezTo>
                <a:cubicBezTo>
                  <a:pt x="27" y="32"/>
                  <a:pt x="28" y="32"/>
                  <a:pt x="29" y="32"/>
                </a:cubicBezTo>
                <a:cubicBezTo>
                  <a:pt x="30" y="33"/>
                  <a:pt x="31" y="36"/>
                  <a:pt x="32" y="37"/>
                </a:cubicBezTo>
                <a:cubicBezTo>
                  <a:pt x="35" y="42"/>
                  <a:pt x="36" y="47"/>
                  <a:pt x="36" y="53"/>
                </a:cubicBezTo>
                <a:cubicBezTo>
                  <a:pt x="36" y="60"/>
                  <a:pt x="37" y="66"/>
                  <a:pt x="37" y="70"/>
                </a:cubicBezTo>
                <a:cubicBezTo>
                  <a:pt x="39" y="81"/>
                  <a:pt x="55" y="80"/>
                  <a:pt x="56" y="69"/>
                </a:cubicBezTo>
                <a:cubicBezTo>
                  <a:pt x="57" y="60"/>
                  <a:pt x="57" y="50"/>
                  <a:pt x="55" y="40"/>
                </a:cubicBezTo>
                <a:cubicBezTo>
                  <a:pt x="56" y="33"/>
                  <a:pt x="58" y="26"/>
                  <a:pt x="64" y="22"/>
                </a:cubicBezTo>
                <a:cubicBezTo>
                  <a:pt x="72" y="18"/>
                  <a:pt x="71" y="60"/>
                  <a:pt x="72" y="64"/>
                </a:cubicBezTo>
                <a:cubicBezTo>
                  <a:pt x="74" y="71"/>
                  <a:pt x="83" y="71"/>
                  <a:pt x="86" y="65"/>
                </a:cubicBezTo>
                <a:cubicBezTo>
                  <a:pt x="94" y="48"/>
                  <a:pt x="91" y="0"/>
                  <a:pt x="6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7" name="CustomShape 132"/>
          <p:cNvSpPr/>
          <p:nvPr/>
        </p:nvSpPr>
        <p:spPr>
          <a:xfrm>
            <a:off x="12219120" y="2666880"/>
            <a:ext cx="330120" cy="304920"/>
          </a:xfrm>
          <a:custGeom>
            <a:avLst/>
            <a:gdLst/>
            <a:ahLst/>
            <a:cxnLst/>
            <a:rect l="l" t="t" r="r" b="b"/>
            <a:pathLst>
              <a:path w="78" h="72">
                <a:moveTo>
                  <a:pt x="69" y="38"/>
                </a:moveTo>
                <a:cubicBezTo>
                  <a:pt x="59" y="41"/>
                  <a:pt x="52" y="49"/>
                  <a:pt x="42" y="51"/>
                </a:cubicBezTo>
                <a:cubicBezTo>
                  <a:pt x="38" y="51"/>
                  <a:pt x="33" y="49"/>
                  <a:pt x="31" y="46"/>
                </a:cubicBezTo>
                <a:cubicBezTo>
                  <a:pt x="28" y="41"/>
                  <a:pt x="28" y="36"/>
                  <a:pt x="31" y="30"/>
                </a:cubicBezTo>
                <a:cubicBezTo>
                  <a:pt x="34" y="23"/>
                  <a:pt x="43" y="17"/>
                  <a:pt x="50" y="12"/>
                </a:cubicBezTo>
                <a:cubicBezTo>
                  <a:pt x="53" y="9"/>
                  <a:pt x="51" y="3"/>
                  <a:pt x="46" y="2"/>
                </a:cubicBezTo>
                <a:cubicBezTo>
                  <a:pt x="19" y="0"/>
                  <a:pt x="0" y="31"/>
                  <a:pt x="12" y="55"/>
                </a:cubicBezTo>
                <a:cubicBezTo>
                  <a:pt x="18" y="65"/>
                  <a:pt x="29" y="72"/>
                  <a:pt x="41" y="72"/>
                </a:cubicBezTo>
                <a:cubicBezTo>
                  <a:pt x="55" y="72"/>
                  <a:pt x="74" y="63"/>
                  <a:pt x="77" y="48"/>
                </a:cubicBezTo>
                <a:cubicBezTo>
                  <a:pt x="78" y="43"/>
                  <a:pt x="75" y="36"/>
                  <a:pt x="69" y="3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133"/>
          <p:cNvSpPr/>
          <p:nvPr/>
        </p:nvSpPr>
        <p:spPr>
          <a:xfrm>
            <a:off x="12409560" y="2433600"/>
            <a:ext cx="284040" cy="246240"/>
          </a:xfrm>
          <a:custGeom>
            <a:avLst/>
            <a:gdLst/>
            <a:ahLst/>
            <a:cxnLst/>
            <a:rect l="l" t="t" r="r" b="b"/>
            <a:pathLst>
              <a:path w="67" h="58">
                <a:moveTo>
                  <a:pt x="57" y="37"/>
                </a:moveTo>
                <a:cubicBezTo>
                  <a:pt x="52" y="36"/>
                  <a:pt x="46" y="36"/>
                  <a:pt x="40" y="36"/>
                </a:cubicBezTo>
                <a:cubicBezTo>
                  <a:pt x="43" y="29"/>
                  <a:pt x="44" y="20"/>
                  <a:pt x="38" y="13"/>
                </a:cubicBezTo>
                <a:cubicBezTo>
                  <a:pt x="28" y="0"/>
                  <a:pt x="10" y="10"/>
                  <a:pt x="3" y="20"/>
                </a:cubicBezTo>
                <a:cubicBezTo>
                  <a:pt x="0" y="23"/>
                  <a:pt x="5" y="26"/>
                  <a:pt x="8" y="25"/>
                </a:cubicBezTo>
                <a:cubicBezTo>
                  <a:pt x="11" y="24"/>
                  <a:pt x="23" y="19"/>
                  <a:pt x="23" y="23"/>
                </a:cubicBezTo>
                <a:cubicBezTo>
                  <a:pt x="23" y="29"/>
                  <a:pt x="17" y="35"/>
                  <a:pt x="13" y="39"/>
                </a:cubicBezTo>
                <a:cubicBezTo>
                  <a:pt x="6" y="46"/>
                  <a:pt x="11" y="56"/>
                  <a:pt x="21" y="56"/>
                </a:cubicBezTo>
                <a:cubicBezTo>
                  <a:pt x="33" y="55"/>
                  <a:pt x="49" y="58"/>
                  <a:pt x="60" y="52"/>
                </a:cubicBezTo>
                <a:cubicBezTo>
                  <a:pt x="67" y="48"/>
                  <a:pt x="65" y="39"/>
                  <a:pt x="57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134"/>
          <p:cNvSpPr/>
          <p:nvPr/>
        </p:nvSpPr>
        <p:spPr>
          <a:xfrm>
            <a:off x="7216920" y="998640"/>
            <a:ext cx="606240" cy="836640"/>
          </a:xfrm>
          <a:custGeom>
            <a:avLst/>
            <a:gdLst/>
            <a:ahLst/>
            <a:cxnLst/>
            <a:rect l="l" t="t" r="r" b="b"/>
            <a:pathLst>
              <a:path w="143" h="197">
                <a:moveTo>
                  <a:pt x="53" y="9"/>
                </a:moveTo>
                <a:cubicBezTo>
                  <a:pt x="23" y="18"/>
                  <a:pt x="0" y="49"/>
                  <a:pt x="2" y="82"/>
                </a:cubicBezTo>
                <a:cubicBezTo>
                  <a:pt x="4" y="106"/>
                  <a:pt x="22" y="143"/>
                  <a:pt x="50" y="140"/>
                </a:cubicBezTo>
                <a:cubicBezTo>
                  <a:pt x="56" y="155"/>
                  <a:pt x="61" y="171"/>
                  <a:pt x="70" y="184"/>
                </a:cubicBezTo>
                <a:cubicBezTo>
                  <a:pt x="70" y="185"/>
                  <a:pt x="70" y="185"/>
                  <a:pt x="71" y="185"/>
                </a:cubicBezTo>
                <a:cubicBezTo>
                  <a:pt x="71" y="186"/>
                  <a:pt x="71" y="186"/>
                  <a:pt x="71" y="186"/>
                </a:cubicBezTo>
                <a:cubicBezTo>
                  <a:pt x="72" y="186"/>
                  <a:pt x="72" y="186"/>
                  <a:pt x="72" y="186"/>
                </a:cubicBezTo>
                <a:cubicBezTo>
                  <a:pt x="73" y="187"/>
                  <a:pt x="74" y="187"/>
                  <a:pt x="75" y="187"/>
                </a:cubicBezTo>
                <a:cubicBezTo>
                  <a:pt x="75" y="187"/>
                  <a:pt x="75" y="188"/>
                  <a:pt x="75" y="188"/>
                </a:cubicBezTo>
                <a:cubicBezTo>
                  <a:pt x="80" y="196"/>
                  <a:pt x="88" y="197"/>
                  <a:pt x="96" y="193"/>
                </a:cubicBezTo>
                <a:cubicBezTo>
                  <a:pt x="102" y="190"/>
                  <a:pt x="108" y="182"/>
                  <a:pt x="109" y="175"/>
                </a:cubicBezTo>
                <a:cubicBezTo>
                  <a:pt x="112" y="172"/>
                  <a:pt x="114" y="169"/>
                  <a:pt x="115" y="166"/>
                </a:cubicBezTo>
                <a:cubicBezTo>
                  <a:pt x="116" y="166"/>
                  <a:pt x="116" y="165"/>
                  <a:pt x="116" y="165"/>
                </a:cubicBezTo>
                <a:cubicBezTo>
                  <a:pt x="121" y="148"/>
                  <a:pt x="116" y="127"/>
                  <a:pt x="111" y="109"/>
                </a:cubicBezTo>
                <a:cubicBezTo>
                  <a:pt x="130" y="90"/>
                  <a:pt x="143" y="65"/>
                  <a:pt x="133" y="38"/>
                </a:cubicBezTo>
                <a:cubicBezTo>
                  <a:pt x="120" y="7"/>
                  <a:pt x="83" y="0"/>
                  <a:pt x="53" y="9"/>
                </a:cubicBezTo>
                <a:close/>
                <a:moveTo>
                  <a:pt x="96" y="186"/>
                </a:moveTo>
                <a:cubicBezTo>
                  <a:pt x="92" y="190"/>
                  <a:pt x="86" y="191"/>
                  <a:pt x="81" y="188"/>
                </a:cubicBezTo>
                <a:cubicBezTo>
                  <a:pt x="86" y="188"/>
                  <a:pt x="90" y="186"/>
                  <a:pt x="95" y="184"/>
                </a:cubicBezTo>
                <a:cubicBezTo>
                  <a:pt x="96" y="184"/>
                  <a:pt x="98" y="183"/>
                  <a:pt x="100" y="182"/>
                </a:cubicBezTo>
                <a:cubicBezTo>
                  <a:pt x="99" y="183"/>
                  <a:pt x="98" y="185"/>
                  <a:pt x="96" y="186"/>
                </a:cubicBezTo>
                <a:close/>
                <a:moveTo>
                  <a:pt x="111" y="162"/>
                </a:moveTo>
                <a:cubicBezTo>
                  <a:pt x="106" y="167"/>
                  <a:pt x="102" y="172"/>
                  <a:pt x="96" y="176"/>
                </a:cubicBezTo>
                <a:cubicBezTo>
                  <a:pt x="90" y="180"/>
                  <a:pt x="82" y="183"/>
                  <a:pt x="74" y="183"/>
                </a:cubicBezTo>
                <a:cubicBezTo>
                  <a:pt x="73" y="181"/>
                  <a:pt x="72" y="178"/>
                  <a:pt x="72" y="175"/>
                </a:cubicBezTo>
                <a:cubicBezTo>
                  <a:pt x="84" y="174"/>
                  <a:pt x="103" y="167"/>
                  <a:pt x="111" y="156"/>
                </a:cubicBezTo>
                <a:cubicBezTo>
                  <a:pt x="111" y="158"/>
                  <a:pt x="111" y="160"/>
                  <a:pt x="111" y="162"/>
                </a:cubicBezTo>
                <a:close/>
                <a:moveTo>
                  <a:pt x="111" y="148"/>
                </a:moveTo>
                <a:cubicBezTo>
                  <a:pt x="104" y="153"/>
                  <a:pt x="99" y="159"/>
                  <a:pt x="91" y="163"/>
                </a:cubicBezTo>
                <a:cubicBezTo>
                  <a:pt x="84" y="167"/>
                  <a:pt x="77" y="168"/>
                  <a:pt x="70" y="171"/>
                </a:cubicBezTo>
                <a:cubicBezTo>
                  <a:pt x="69" y="169"/>
                  <a:pt x="68" y="167"/>
                  <a:pt x="67" y="165"/>
                </a:cubicBezTo>
                <a:cubicBezTo>
                  <a:pt x="82" y="161"/>
                  <a:pt x="101" y="155"/>
                  <a:pt x="110" y="143"/>
                </a:cubicBezTo>
                <a:cubicBezTo>
                  <a:pt x="110" y="144"/>
                  <a:pt x="110" y="146"/>
                  <a:pt x="111" y="148"/>
                </a:cubicBezTo>
                <a:close/>
                <a:moveTo>
                  <a:pt x="59" y="86"/>
                </a:moveTo>
                <a:cubicBezTo>
                  <a:pt x="61" y="89"/>
                  <a:pt x="67" y="98"/>
                  <a:pt x="68" y="99"/>
                </a:cubicBezTo>
                <a:cubicBezTo>
                  <a:pt x="73" y="108"/>
                  <a:pt x="77" y="117"/>
                  <a:pt x="80" y="127"/>
                </a:cubicBezTo>
                <a:cubicBezTo>
                  <a:pt x="81" y="129"/>
                  <a:pt x="84" y="128"/>
                  <a:pt x="84" y="126"/>
                </a:cubicBezTo>
                <a:cubicBezTo>
                  <a:pt x="80" y="111"/>
                  <a:pt x="73" y="90"/>
                  <a:pt x="80" y="75"/>
                </a:cubicBezTo>
                <a:cubicBezTo>
                  <a:pt x="90" y="97"/>
                  <a:pt x="98" y="121"/>
                  <a:pt x="97" y="145"/>
                </a:cubicBezTo>
                <a:cubicBezTo>
                  <a:pt x="94" y="147"/>
                  <a:pt x="92" y="149"/>
                  <a:pt x="89" y="150"/>
                </a:cubicBezTo>
                <a:cubicBezTo>
                  <a:pt x="85" y="152"/>
                  <a:pt x="82" y="154"/>
                  <a:pt x="78" y="155"/>
                </a:cubicBezTo>
                <a:cubicBezTo>
                  <a:pt x="70" y="137"/>
                  <a:pt x="63" y="118"/>
                  <a:pt x="60" y="98"/>
                </a:cubicBezTo>
                <a:cubicBezTo>
                  <a:pt x="60" y="100"/>
                  <a:pt x="60" y="89"/>
                  <a:pt x="59" y="86"/>
                </a:cubicBezTo>
                <a:close/>
                <a:moveTo>
                  <a:pt x="127" y="45"/>
                </a:moveTo>
                <a:cubicBezTo>
                  <a:pt x="134" y="68"/>
                  <a:pt x="123" y="85"/>
                  <a:pt x="109" y="100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8" y="119"/>
                  <a:pt x="108" y="125"/>
                  <a:pt x="109" y="130"/>
                </a:cubicBezTo>
                <a:cubicBezTo>
                  <a:pt x="109" y="132"/>
                  <a:pt x="110" y="134"/>
                  <a:pt x="110" y="136"/>
                </a:cubicBezTo>
                <a:cubicBezTo>
                  <a:pt x="107" y="138"/>
                  <a:pt x="105" y="139"/>
                  <a:pt x="103" y="141"/>
                </a:cubicBezTo>
                <a:cubicBezTo>
                  <a:pt x="103" y="117"/>
                  <a:pt x="95" y="89"/>
                  <a:pt x="82" y="69"/>
                </a:cubicBezTo>
                <a:cubicBezTo>
                  <a:pt x="81" y="68"/>
                  <a:pt x="79" y="67"/>
                  <a:pt x="78" y="69"/>
                </a:cubicBezTo>
                <a:cubicBezTo>
                  <a:pt x="73" y="77"/>
                  <a:pt x="72" y="88"/>
                  <a:pt x="74" y="99"/>
                </a:cubicBezTo>
                <a:cubicBezTo>
                  <a:pt x="70" y="92"/>
                  <a:pt x="66" y="86"/>
                  <a:pt x="60" y="80"/>
                </a:cubicBezTo>
                <a:cubicBezTo>
                  <a:pt x="59" y="79"/>
                  <a:pt x="58" y="79"/>
                  <a:pt x="57" y="80"/>
                </a:cubicBezTo>
                <a:cubicBezTo>
                  <a:pt x="50" y="83"/>
                  <a:pt x="55" y="103"/>
                  <a:pt x="56" y="108"/>
                </a:cubicBezTo>
                <a:cubicBezTo>
                  <a:pt x="59" y="125"/>
                  <a:pt x="65" y="142"/>
                  <a:pt x="75" y="157"/>
                </a:cubicBezTo>
                <a:cubicBezTo>
                  <a:pt x="72" y="158"/>
                  <a:pt x="69" y="159"/>
                  <a:pt x="66" y="160"/>
                </a:cubicBezTo>
                <a:cubicBezTo>
                  <a:pt x="62" y="153"/>
                  <a:pt x="59" y="146"/>
                  <a:pt x="55" y="139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49" y="136"/>
                  <a:pt x="49" y="136"/>
                  <a:pt x="49" y="136"/>
                </a:cubicBezTo>
                <a:cubicBezTo>
                  <a:pt x="22" y="134"/>
                  <a:pt x="8" y="101"/>
                  <a:pt x="8" y="77"/>
                </a:cubicBezTo>
                <a:cubicBezTo>
                  <a:pt x="7" y="47"/>
                  <a:pt x="31" y="22"/>
                  <a:pt x="58" y="14"/>
                </a:cubicBezTo>
                <a:cubicBezTo>
                  <a:pt x="85" y="6"/>
                  <a:pt x="119" y="16"/>
                  <a:pt x="127" y="4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0" name="CustomShape 135"/>
          <p:cNvSpPr/>
          <p:nvPr/>
        </p:nvSpPr>
        <p:spPr>
          <a:xfrm>
            <a:off x="7551720" y="714240"/>
            <a:ext cx="42840" cy="174600"/>
          </a:xfrm>
          <a:custGeom>
            <a:avLst/>
            <a:gdLst/>
            <a:ahLst/>
            <a:cxnLst/>
            <a:rect l="l" t="t" r="r" b="b"/>
            <a:pathLst>
              <a:path w="10" h="41">
                <a:moveTo>
                  <a:pt x="4" y="3"/>
                </a:moveTo>
                <a:cubicBezTo>
                  <a:pt x="3" y="8"/>
                  <a:pt x="2" y="14"/>
                  <a:pt x="2" y="20"/>
                </a:cubicBezTo>
                <a:cubicBezTo>
                  <a:pt x="1" y="26"/>
                  <a:pt x="0" y="33"/>
                  <a:pt x="1" y="39"/>
                </a:cubicBezTo>
                <a:cubicBezTo>
                  <a:pt x="2" y="41"/>
                  <a:pt x="4" y="41"/>
                  <a:pt x="5" y="39"/>
                </a:cubicBezTo>
                <a:cubicBezTo>
                  <a:pt x="10" y="28"/>
                  <a:pt x="8" y="14"/>
                  <a:pt x="8" y="3"/>
                </a:cubicBezTo>
                <a:cubicBezTo>
                  <a:pt x="8" y="0"/>
                  <a:pt x="4" y="0"/>
                  <a:pt x="4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1" name="CustomShape 136"/>
          <p:cNvSpPr/>
          <p:nvPr/>
        </p:nvSpPr>
        <p:spPr>
          <a:xfrm>
            <a:off x="7246800" y="765000"/>
            <a:ext cx="71640" cy="119160"/>
          </a:xfrm>
          <a:custGeom>
            <a:avLst/>
            <a:gdLst/>
            <a:ahLst/>
            <a:cxnLst/>
            <a:rect l="l" t="t" r="r" b="b"/>
            <a:pathLst>
              <a:path w="17" h="28">
                <a:moveTo>
                  <a:pt x="5" y="2"/>
                </a:moveTo>
                <a:cubicBezTo>
                  <a:pt x="4" y="0"/>
                  <a:pt x="0" y="1"/>
                  <a:pt x="1" y="4"/>
                </a:cubicBezTo>
                <a:cubicBezTo>
                  <a:pt x="3" y="12"/>
                  <a:pt x="7" y="20"/>
                  <a:pt x="12" y="27"/>
                </a:cubicBezTo>
                <a:cubicBezTo>
                  <a:pt x="14" y="28"/>
                  <a:pt x="17" y="27"/>
                  <a:pt x="16" y="25"/>
                </a:cubicBezTo>
                <a:cubicBezTo>
                  <a:pt x="14" y="17"/>
                  <a:pt x="9" y="10"/>
                  <a:pt x="5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2" name="CustomShape 137"/>
          <p:cNvSpPr/>
          <p:nvPr/>
        </p:nvSpPr>
        <p:spPr>
          <a:xfrm>
            <a:off x="7008840" y="939960"/>
            <a:ext cx="139680" cy="109440"/>
          </a:xfrm>
          <a:custGeom>
            <a:avLst/>
            <a:gdLst/>
            <a:ahLst/>
            <a:cxnLst/>
            <a:rect l="l" t="t" r="r" b="b"/>
            <a:pathLst>
              <a:path w="33" h="26">
                <a:moveTo>
                  <a:pt x="32" y="21"/>
                </a:moveTo>
                <a:cubicBezTo>
                  <a:pt x="28" y="17"/>
                  <a:pt x="23" y="13"/>
                  <a:pt x="18" y="9"/>
                </a:cubicBezTo>
                <a:cubicBezTo>
                  <a:pt x="14" y="6"/>
                  <a:pt x="9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5" y="8"/>
                  <a:pt x="10" y="11"/>
                  <a:pt x="15" y="15"/>
                </a:cubicBezTo>
                <a:cubicBezTo>
                  <a:pt x="19" y="18"/>
                  <a:pt x="24" y="22"/>
                  <a:pt x="29" y="25"/>
                </a:cubicBezTo>
                <a:cubicBezTo>
                  <a:pt x="31" y="26"/>
                  <a:pt x="33" y="23"/>
                  <a:pt x="3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3" name="CustomShape 138"/>
          <p:cNvSpPr/>
          <p:nvPr/>
        </p:nvSpPr>
        <p:spPr>
          <a:xfrm>
            <a:off x="6988320" y="1254240"/>
            <a:ext cx="131760" cy="50760"/>
          </a:xfrm>
          <a:custGeom>
            <a:avLst/>
            <a:gdLst/>
            <a:ahLst/>
            <a:cxnLst/>
            <a:rect l="l" t="t" r="r" b="b"/>
            <a:pathLst>
              <a:path w="31" h="12">
                <a:moveTo>
                  <a:pt x="30" y="8"/>
                </a:moveTo>
                <a:cubicBezTo>
                  <a:pt x="26" y="6"/>
                  <a:pt x="21" y="5"/>
                  <a:pt x="17" y="4"/>
                </a:cubicBezTo>
                <a:cubicBezTo>
                  <a:pt x="12" y="2"/>
                  <a:pt x="7" y="1"/>
                  <a:pt x="3" y="0"/>
                </a:cubicBezTo>
                <a:cubicBezTo>
                  <a:pt x="0" y="0"/>
                  <a:pt x="0" y="3"/>
                  <a:pt x="2" y="4"/>
                </a:cubicBezTo>
                <a:cubicBezTo>
                  <a:pt x="6" y="6"/>
                  <a:pt x="11" y="7"/>
                  <a:pt x="15" y="9"/>
                </a:cubicBezTo>
                <a:cubicBezTo>
                  <a:pt x="19" y="10"/>
                  <a:pt x="24" y="12"/>
                  <a:pt x="28" y="12"/>
                </a:cubicBezTo>
                <a:cubicBezTo>
                  <a:pt x="30" y="12"/>
                  <a:pt x="31" y="9"/>
                  <a:pt x="30" y="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4" name="CustomShape 139"/>
          <p:cNvSpPr/>
          <p:nvPr/>
        </p:nvSpPr>
        <p:spPr>
          <a:xfrm>
            <a:off x="7064280" y="1521000"/>
            <a:ext cx="101520" cy="136440"/>
          </a:xfrm>
          <a:custGeom>
            <a:avLst/>
            <a:gdLst/>
            <a:ahLst/>
            <a:cxnLst/>
            <a:rect l="l" t="t" r="r" b="b"/>
            <a:pathLst>
              <a:path w="24" h="32">
                <a:moveTo>
                  <a:pt x="21" y="1"/>
                </a:moveTo>
                <a:cubicBezTo>
                  <a:pt x="11" y="7"/>
                  <a:pt x="2" y="20"/>
                  <a:pt x="1" y="30"/>
                </a:cubicBezTo>
                <a:cubicBezTo>
                  <a:pt x="0" y="32"/>
                  <a:pt x="2" y="32"/>
                  <a:pt x="3" y="31"/>
                </a:cubicBezTo>
                <a:cubicBezTo>
                  <a:pt x="6" y="27"/>
                  <a:pt x="9" y="23"/>
                  <a:pt x="12" y="18"/>
                </a:cubicBezTo>
                <a:cubicBezTo>
                  <a:pt x="16" y="14"/>
                  <a:pt x="20" y="10"/>
                  <a:pt x="23" y="4"/>
                </a:cubicBezTo>
                <a:cubicBezTo>
                  <a:pt x="24" y="3"/>
                  <a:pt x="22" y="0"/>
                  <a:pt x="21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CustomShape 140"/>
          <p:cNvSpPr/>
          <p:nvPr/>
        </p:nvSpPr>
        <p:spPr>
          <a:xfrm>
            <a:off x="7840800" y="901800"/>
            <a:ext cx="139680" cy="177840"/>
          </a:xfrm>
          <a:custGeom>
            <a:avLst/>
            <a:gdLst/>
            <a:ahLst/>
            <a:cxnLst/>
            <a:rect l="l" t="t" r="r" b="b"/>
            <a:pathLst>
              <a:path w="33" h="42">
                <a:moveTo>
                  <a:pt x="29" y="2"/>
                </a:moveTo>
                <a:cubicBezTo>
                  <a:pt x="24" y="7"/>
                  <a:pt x="20" y="13"/>
                  <a:pt x="15" y="18"/>
                </a:cubicBezTo>
                <a:cubicBezTo>
                  <a:pt x="10" y="24"/>
                  <a:pt x="3" y="31"/>
                  <a:pt x="0" y="39"/>
                </a:cubicBezTo>
                <a:cubicBezTo>
                  <a:pt x="0" y="41"/>
                  <a:pt x="2" y="42"/>
                  <a:pt x="4" y="41"/>
                </a:cubicBezTo>
                <a:cubicBezTo>
                  <a:pt x="10" y="36"/>
                  <a:pt x="14" y="30"/>
                  <a:pt x="18" y="24"/>
                </a:cubicBezTo>
                <a:cubicBezTo>
                  <a:pt x="23" y="18"/>
                  <a:pt x="28" y="11"/>
                  <a:pt x="32" y="4"/>
                </a:cubicBezTo>
                <a:cubicBezTo>
                  <a:pt x="33" y="3"/>
                  <a:pt x="31" y="0"/>
                  <a:pt x="2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6" name="CustomShape 141"/>
          <p:cNvSpPr/>
          <p:nvPr/>
        </p:nvSpPr>
        <p:spPr>
          <a:xfrm>
            <a:off x="7886880" y="1224000"/>
            <a:ext cx="161640" cy="33480"/>
          </a:xfrm>
          <a:custGeom>
            <a:avLst/>
            <a:gdLst/>
            <a:ahLst/>
            <a:cxnLst/>
            <a:rect l="l" t="t" r="r" b="b"/>
            <a:pathLst>
              <a:path w="38" h="8">
                <a:moveTo>
                  <a:pt x="35" y="3"/>
                </a:moveTo>
                <a:cubicBezTo>
                  <a:pt x="30" y="2"/>
                  <a:pt x="24" y="3"/>
                  <a:pt x="18" y="2"/>
                </a:cubicBezTo>
                <a:cubicBezTo>
                  <a:pt x="13" y="2"/>
                  <a:pt x="7" y="0"/>
                  <a:pt x="2" y="1"/>
                </a:cubicBezTo>
                <a:cubicBezTo>
                  <a:pt x="0" y="1"/>
                  <a:pt x="0" y="3"/>
                  <a:pt x="1" y="4"/>
                </a:cubicBezTo>
                <a:cubicBezTo>
                  <a:pt x="6" y="7"/>
                  <a:pt x="12" y="7"/>
                  <a:pt x="18" y="7"/>
                </a:cubicBezTo>
                <a:cubicBezTo>
                  <a:pt x="24" y="8"/>
                  <a:pt x="30" y="8"/>
                  <a:pt x="36" y="6"/>
                </a:cubicBezTo>
                <a:cubicBezTo>
                  <a:pt x="38" y="6"/>
                  <a:pt x="37" y="3"/>
                  <a:pt x="35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7" name="CustomShape 142"/>
          <p:cNvSpPr/>
          <p:nvPr/>
        </p:nvSpPr>
        <p:spPr>
          <a:xfrm>
            <a:off x="7832880" y="1465200"/>
            <a:ext cx="104760" cy="63720"/>
          </a:xfrm>
          <a:custGeom>
            <a:avLst/>
            <a:gdLst/>
            <a:ahLst/>
            <a:cxnLst/>
            <a:rect l="l" t="t" r="r" b="b"/>
            <a:pathLst>
              <a:path w="25" h="15">
                <a:moveTo>
                  <a:pt x="22" y="11"/>
                </a:moveTo>
                <a:cubicBezTo>
                  <a:pt x="18" y="10"/>
                  <a:pt x="15" y="8"/>
                  <a:pt x="12" y="6"/>
                </a:cubicBezTo>
                <a:cubicBezTo>
                  <a:pt x="9" y="5"/>
                  <a:pt x="6" y="2"/>
                  <a:pt x="3" y="0"/>
                </a:cubicBezTo>
                <a:cubicBezTo>
                  <a:pt x="1" y="0"/>
                  <a:pt x="0" y="2"/>
                  <a:pt x="1" y="3"/>
                </a:cubicBezTo>
                <a:cubicBezTo>
                  <a:pt x="3" y="10"/>
                  <a:pt x="14" y="13"/>
                  <a:pt x="21" y="15"/>
                </a:cubicBezTo>
                <a:cubicBezTo>
                  <a:pt x="23" y="15"/>
                  <a:pt x="25" y="11"/>
                  <a:pt x="22" y="1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8" name="CustomShape 143"/>
          <p:cNvSpPr/>
          <p:nvPr/>
        </p:nvSpPr>
        <p:spPr>
          <a:xfrm>
            <a:off x="7500960" y="1606680"/>
            <a:ext cx="187200" cy="117360"/>
          </a:xfrm>
          <a:custGeom>
            <a:avLst/>
            <a:gdLst/>
            <a:ahLst/>
            <a:cxnLst/>
            <a:rect l="l" t="t" r="r" b="b"/>
            <a:pathLst>
              <a:path w="44" h="28">
                <a:moveTo>
                  <a:pt x="0" y="22"/>
                </a:moveTo>
                <a:cubicBezTo>
                  <a:pt x="1" y="24"/>
                  <a:pt x="2" y="26"/>
                  <a:pt x="3" y="28"/>
                </a:cubicBezTo>
                <a:cubicBezTo>
                  <a:pt x="10" y="25"/>
                  <a:pt x="17" y="24"/>
                  <a:pt x="24" y="20"/>
                </a:cubicBezTo>
                <a:cubicBezTo>
                  <a:pt x="32" y="16"/>
                  <a:pt x="37" y="10"/>
                  <a:pt x="44" y="5"/>
                </a:cubicBezTo>
                <a:cubicBezTo>
                  <a:pt x="43" y="3"/>
                  <a:pt x="43" y="1"/>
                  <a:pt x="43" y="0"/>
                </a:cubicBezTo>
                <a:cubicBezTo>
                  <a:pt x="34" y="12"/>
                  <a:pt x="15" y="18"/>
                  <a:pt x="0" y="22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144"/>
          <p:cNvSpPr/>
          <p:nvPr/>
        </p:nvSpPr>
        <p:spPr>
          <a:xfrm>
            <a:off x="7467480" y="1317600"/>
            <a:ext cx="165240" cy="339840"/>
          </a:xfrm>
          <a:custGeom>
            <a:avLst/>
            <a:gdLst/>
            <a:ahLst/>
            <a:cxnLst/>
            <a:rect l="l" t="t" r="r" b="b"/>
            <a:pathLst>
              <a:path w="39" h="80">
                <a:moveTo>
                  <a:pt x="19" y="80"/>
                </a:moveTo>
                <a:cubicBezTo>
                  <a:pt x="23" y="79"/>
                  <a:pt x="26" y="77"/>
                  <a:pt x="30" y="75"/>
                </a:cubicBezTo>
                <a:cubicBezTo>
                  <a:pt x="33" y="74"/>
                  <a:pt x="35" y="72"/>
                  <a:pt x="38" y="70"/>
                </a:cubicBezTo>
                <a:cubicBezTo>
                  <a:pt x="39" y="46"/>
                  <a:pt x="31" y="22"/>
                  <a:pt x="21" y="0"/>
                </a:cubicBezTo>
                <a:cubicBezTo>
                  <a:pt x="14" y="15"/>
                  <a:pt x="21" y="36"/>
                  <a:pt x="25" y="51"/>
                </a:cubicBezTo>
                <a:cubicBezTo>
                  <a:pt x="25" y="53"/>
                  <a:pt x="22" y="54"/>
                  <a:pt x="21" y="52"/>
                </a:cubicBezTo>
                <a:cubicBezTo>
                  <a:pt x="18" y="42"/>
                  <a:pt x="14" y="33"/>
                  <a:pt x="9" y="24"/>
                </a:cubicBezTo>
                <a:cubicBezTo>
                  <a:pt x="8" y="23"/>
                  <a:pt x="2" y="14"/>
                  <a:pt x="0" y="11"/>
                </a:cubicBezTo>
                <a:cubicBezTo>
                  <a:pt x="1" y="14"/>
                  <a:pt x="1" y="25"/>
                  <a:pt x="1" y="23"/>
                </a:cubicBezTo>
                <a:cubicBezTo>
                  <a:pt x="4" y="43"/>
                  <a:pt x="11" y="62"/>
                  <a:pt x="1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CustomShape 145"/>
          <p:cNvSpPr/>
          <p:nvPr/>
        </p:nvSpPr>
        <p:spPr>
          <a:xfrm>
            <a:off x="7246800" y="1023840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1" name="CustomShape 146"/>
          <p:cNvSpPr/>
          <p:nvPr/>
        </p:nvSpPr>
        <p:spPr>
          <a:xfrm>
            <a:off x="7551720" y="1112760"/>
            <a:ext cx="169920" cy="111240"/>
          </a:xfrm>
          <a:custGeom>
            <a:avLst/>
            <a:gdLst/>
            <a:ahLst/>
            <a:cxnLst/>
            <a:rect l="l" t="t" r="r" b="b"/>
            <a:pathLst>
              <a:path w="40" h="26">
                <a:moveTo>
                  <a:pt x="17" y="2"/>
                </a:moveTo>
                <a:cubicBezTo>
                  <a:pt x="16" y="3"/>
                  <a:pt x="15" y="3"/>
                  <a:pt x="14" y="2"/>
                </a:cubicBezTo>
                <a:cubicBezTo>
                  <a:pt x="12" y="2"/>
                  <a:pt x="10" y="1"/>
                  <a:pt x="8" y="0"/>
                </a:cubicBezTo>
                <a:cubicBezTo>
                  <a:pt x="6" y="1"/>
                  <a:pt x="5" y="2"/>
                  <a:pt x="3" y="3"/>
                </a:cubicBezTo>
                <a:cubicBezTo>
                  <a:pt x="2" y="5"/>
                  <a:pt x="1" y="5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2" y="9"/>
                  <a:pt x="3" y="14"/>
                  <a:pt x="6" y="16"/>
                </a:cubicBezTo>
                <a:cubicBezTo>
                  <a:pt x="11" y="21"/>
                  <a:pt x="21" y="26"/>
                  <a:pt x="28" y="25"/>
                </a:cubicBezTo>
                <a:cubicBezTo>
                  <a:pt x="40" y="24"/>
                  <a:pt x="29" y="11"/>
                  <a:pt x="25" y="8"/>
                </a:cubicBezTo>
                <a:cubicBezTo>
                  <a:pt x="23" y="6"/>
                  <a:pt x="20" y="4"/>
                  <a:pt x="1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2" name="CustomShape 147"/>
          <p:cNvSpPr/>
          <p:nvPr/>
        </p:nvSpPr>
        <p:spPr>
          <a:xfrm>
            <a:off x="7231320" y="994766"/>
            <a:ext cx="538200" cy="654120"/>
          </a:xfrm>
          <a:custGeom>
            <a:avLst/>
            <a:gdLst/>
            <a:ahLst/>
            <a:cxnLst/>
            <a:rect l="l" t="t" r="r" b="b"/>
            <a:pathLst>
              <a:path w="127" h="154">
                <a:moveTo>
                  <a:pt x="51" y="8"/>
                </a:moveTo>
                <a:cubicBezTo>
                  <a:pt x="24" y="16"/>
                  <a:pt x="0" y="41"/>
                  <a:pt x="1" y="71"/>
                </a:cubicBezTo>
                <a:cubicBezTo>
                  <a:pt x="1" y="95"/>
                  <a:pt x="15" y="128"/>
                  <a:pt x="42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2" y="140"/>
                  <a:pt x="55" y="147"/>
                  <a:pt x="59" y="154"/>
                </a:cubicBezTo>
                <a:cubicBezTo>
                  <a:pt x="62" y="153"/>
                  <a:pt x="65" y="152"/>
                  <a:pt x="68" y="151"/>
                </a:cubicBezTo>
                <a:cubicBezTo>
                  <a:pt x="58" y="136"/>
                  <a:pt x="52" y="119"/>
                  <a:pt x="49" y="102"/>
                </a:cubicBezTo>
                <a:cubicBezTo>
                  <a:pt x="48" y="97"/>
                  <a:pt x="43" y="77"/>
                  <a:pt x="50" y="74"/>
                </a:cubicBezTo>
                <a:cubicBezTo>
                  <a:pt x="51" y="73"/>
                  <a:pt x="52" y="73"/>
                  <a:pt x="53" y="74"/>
                </a:cubicBezTo>
                <a:cubicBezTo>
                  <a:pt x="59" y="80"/>
                  <a:pt x="63" y="86"/>
                  <a:pt x="67" y="93"/>
                </a:cubicBezTo>
                <a:cubicBezTo>
                  <a:pt x="65" y="82"/>
                  <a:pt x="66" y="71"/>
                  <a:pt x="71" y="63"/>
                </a:cubicBezTo>
                <a:cubicBezTo>
                  <a:pt x="72" y="61"/>
                  <a:pt x="74" y="62"/>
                  <a:pt x="75" y="63"/>
                </a:cubicBezTo>
                <a:cubicBezTo>
                  <a:pt x="88" y="83"/>
                  <a:pt x="96" y="111"/>
                  <a:pt x="96" y="135"/>
                </a:cubicBezTo>
                <a:cubicBezTo>
                  <a:pt x="98" y="133"/>
                  <a:pt x="100" y="132"/>
                  <a:pt x="103" y="130"/>
                </a:cubicBezTo>
                <a:cubicBezTo>
                  <a:pt x="103" y="128"/>
                  <a:pt x="102" y="126"/>
                  <a:pt x="102" y="124"/>
                </a:cubicBezTo>
                <a:cubicBezTo>
                  <a:pt x="101" y="119"/>
                  <a:pt x="101" y="113"/>
                  <a:pt x="100" y="10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6" y="79"/>
                  <a:pt x="127" y="62"/>
                  <a:pt x="120" y="39"/>
                </a:cubicBezTo>
                <a:cubicBezTo>
                  <a:pt x="112" y="10"/>
                  <a:pt x="78" y="0"/>
                  <a:pt x="51" y="8"/>
                </a:cubicBezTo>
                <a:close/>
                <a:moveTo>
                  <a:pt x="111" y="43"/>
                </a:moveTo>
                <a:cubicBezTo>
                  <a:pt x="110" y="48"/>
                  <a:pt x="107" y="52"/>
                  <a:pt x="102" y="52"/>
                </a:cubicBezTo>
                <a:cubicBezTo>
                  <a:pt x="88" y="53"/>
                  <a:pt x="75" y="45"/>
                  <a:pt x="69" y="33"/>
                </a:cubicBezTo>
                <a:cubicBezTo>
                  <a:pt x="67" y="29"/>
                  <a:pt x="65" y="21"/>
                  <a:pt x="70" y="17"/>
                </a:cubicBezTo>
                <a:cubicBezTo>
                  <a:pt x="73" y="15"/>
                  <a:pt x="77" y="15"/>
                  <a:pt x="81" y="15"/>
                </a:cubicBezTo>
                <a:cubicBezTo>
                  <a:pt x="89" y="15"/>
                  <a:pt x="99" y="22"/>
                  <a:pt x="104" y="27"/>
                </a:cubicBezTo>
                <a:cubicBezTo>
                  <a:pt x="108" y="32"/>
                  <a:pt x="112" y="37"/>
                  <a:pt x="111" y="43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3" name="CustomShape 148"/>
          <p:cNvSpPr/>
          <p:nvPr/>
        </p:nvSpPr>
        <p:spPr>
          <a:xfrm>
            <a:off x="7521480" y="1660680"/>
            <a:ext cx="166680" cy="114120"/>
          </a:xfrm>
          <a:custGeom>
            <a:avLst/>
            <a:gdLst/>
            <a:ahLst/>
            <a:cxnLst/>
            <a:rect l="l" t="t" r="r" b="b"/>
            <a:pathLst>
              <a:path w="39" h="27">
                <a:moveTo>
                  <a:pt x="0" y="19"/>
                </a:moveTo>
                <a:cubicBezTo>
                  <a:pt x="0" y="22"/>
                  <a:pt x="1" y="25"/>
                  <a:pt x="2" y="27"/>
                </a:cubicBezTo>
                <a:cubicBezTo>
                  <a:pt x="10" y="27"/>
                  <a:pt x="18" y="24"/>
                  <a:pt x="24" y="20"/>
                </a:cubicBezTo>
                <a:cubicBezTo>
                  <a:pt x="30" y="16"/>
                  <a:pt x="34" y="11"/>
                  <a:pt x="39" y="6"/>
                </a:cubicBezTo>
                <a:cubicBezTo>
                  <a:pt x="39" y="4"/>
                  <a:pt x="39" y="2"/>
                  <a:pt x="39" y="0"/>
                </a:cubicBezTo>
                <a:cubicBezTo>
                  <a:pt x="31" y="11"/>
                  <a:pt x="12" y="18"/>
                  <a:pt x="0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149"/>
          <p:cNvSpPr/>
          <p:nvPr/>
        </p:nvSpPr>
        <p:spPr>
          <a:xfrm>
            <a:off x="7500960" y="1690560"/>
            <a:ext cx="55440" cy="33480"/>
          </a:xfrm>
          <a:custGeom>
            <a:avLst/>
            <a:gdLst/>
            <a:ahLst/>
            <a:cxnLst/>
            <a:rect l="l" t="t" r="r" b="b"/>
            <a:pathLst>
              <a:path w="13" h="8">
                <a:moveTo>
                  <a:pt x="8" y="0"/>
                </a:moveTo>
                <a:cubicBezTo>
                  <a:pt x="5" y="0"/>
                  <a:pt x="3" y="1"/>
                  <a:pt x="0" y="2"/>
                </a:cubicBezTo>
                <a:cubicBezTo>
                  <a:pt x="1" y="4"/>
                  <a:pt x="2" y="6"/>
                  <a:pt x="3" y="8"/>
                </a:cubicBezTo>
                <a:cubicBezTo>
                  <a:pt x="6" y="7"/>
                  <a:pt x="10" y="6"/>
                  <a:pt x="13" y="4"/>
                </a:cubicBezTo>
                <a:cubicBezTo>
                  <a:pt x="11" y="3"/>
                  <a:pt x="9" y="2"/>
                  <a:pt x="8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150"/>
          <p:cNvSpPr/>
          <p:nvPr/>
        </p:nvSpPr>
        <p:spPr>
          <a:xfrm>
            <a:off x="7561440" y="1606680"/>
            <a:ext cx="126720" cy="91800"/>
          </a:xfrm>
          <a:custGeom>
            <a:avLst/>
            <a:gdLst/>
            <a:ahLst/>
            <a:cxnLst/>
            <a:rect l="l" t="t" r="r" b="b"/>
            <a:pathLst>
              <a:path w="30" h="22">
                <a:moveTo>
                  <a:pt x="0" y="18"/>
                </a:moveTo>
                <a:cubicBezTo>
                  <a:pt x="2" y="20"/>
                  <a:pt x="4" y="21"/>
                  <a:pt x="7" y="22"/>
                </a:cubicBezTo>
                <a:cubicBezTo>
                  <a:pt x="8" y="21"/>
                  <a:pt x="9" y="21"/>
                  <a:pt x="10" y="20"/>
                </a:cubicBezTo>
                <a:cubicBezTo>
                  <a:pt x="18" y="16"/>
                  <a:pt x="23" y="10"/>
                  <a:pt x="30" y="5"/>
                </a:cubicBezTo>
                <a:cubicBezTo>
                  <a:pt x="29" y="3"/>
                  <a:pt x="29" y="1"/>
                  <a:pt x="29" y="0"/>
                </a:cubicBezTo>
                <a:cubicBezTo>
                  <a:pt x="22" y="8"/>
                  <a:pt x="11" y="14"/>
                  <a:pt x="0" y="18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6" name="CustomShape 151"/>
          <p:cNvSpPr/>
          <p:nvPr/>
        </p:nvSpPr>
        <p:spPr>
          <a:xfrm>
            <a:off x="7637400" y="1660680"/>
            <a:ext cx="50760" cy="42840"/>
          </a:xfrm>
          <a:custGeom>
            <a:avLst/>
            <a:gdLst/>
            <a:ahLst/>
            <a:cxnLst/>
            <a:rect l="l" t="t" r="r" b="b"/>
            <a:pathLst>
              <a:path w="12" h="10">
                <a:moveTo>
                  <a:pt x="11" y="7"/>
                </a:moveTo>
                <a:cubicBezTo>
                  <a:pt x="11" y="7"/>
                  <a:pt x="12" y="6"/>
                  <a:pt x="12" y="6"/>
                </a:cubicBezTo>
                <a:cubicBezTo>
                  <a:pt x="12" y="4"/>
                  <a:pt x="12" y="2"/>
                  <a:pt x="12" y="0"/>
                </a:cubicBezTo>
                <a:cubicBezTo>
                  <a:pt x="9" y="4"/>
                  <a:pt x="5" y="7"/>
                  <a:pt x="0" y="10"/>
                </a:cubicBezTo>
                <a:cubicBezTo>
                  <a:pt x="4" y="10"/>
                  <a:pt x="8" y="9"/>
                  <a:pt x="11" y="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7" name="CustomShape 152"/>
          <p:cNvSpPr/>
          <p:nvPr/>
        </p:nvSpPr>
        <p:spPr>
          <a:xfrm>
            <a:off x="7521480" y="1724040"/>
            <a:ext cx="128520" cy="50760"/>
          </a:xfrm>
          <a:custGeom>
            <a:avLst/>
            <a:gdLst/>
            <a:ahLst/>
            <a:cxnLst/>
            <a:rect l="l" t="t" r="r" b="b"/>
            <a:pathLst>
              <a:path w="30" h="12">
                <a:moveTo>
                  <a:pt x="16" y="0"/>
                </a:moveTo>
                <a:cubicBezTo>
                  <a:pt x="11" y="2"/>
                  <a:pt x="5" y="4"/>
                  <a:pt x="0" y="4"/>
                </a:cubicBezTo>
                <a:cubicBezTo>
                  <a:pt x="0" y="7"/>
                  <a:pt x="1" y="10"/>
                  <a:pt x="2" y="12"/>
                </a:cubicBezTo>
                <a:cubicBezTo>
                  <a:pt x="10" y="12"/>
                  <a:pt x="18" y="9"/>
                  <a:pt x="24" y="5"/>
                </a:cubicBezTo>
                <a:cubicBezTo>
                  <a:pt x="26" y="4"/>
                  <a:pt x="28" y="2"/>
                  <a:pt x="30" y="1"/>
                </a:cubicBezTo>
                <a:cubicBezTo>
                  <a:pt x="25" y="1"/>
                  <a:pt x="21" y="1"/>
                  <a:pt x="16" y="0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8" name="CustomShape 153"/>
          <p:cNvSpPr/>
          <p:nvPr/>
        </p:nvSpPr>
        <p:spPr>
          <a:xfrm>
            <a:off x="7561440" y="1771560"/>
            <a:ext cx="79200" cy="38160"/>
          </a:xfrm>
          <a:custGeom>
            <a:avLst/>
            <a:gdLst/>
            <a:ahLst/>
            <a:cxnLst/>
            <a:rect l="l" t="t" r="r" b="b"/>
            <a:pathLst>
              <a:path w="19" h="9">
                <a:moveTo>
                  <a:pt x="0" y="6"/>
                </a:moveTo>
                <a:cubicBezTo>
                  <a:pt x="5" y="9"/>
                  <a:pt x="11" y="8"/>
                  <a:pt x="15" y="4"/>
                </a:cubicBezTo>
                <a:cubicBezTo>
                  <a:pt x="17" y="3"/>
                  <a:pt x="18" y="1"/>
                  <a:pt x="19" y="0"/>
                </a:cubicBezTo>
                <a:cubicBezTo>
                  <a:pt x="17" y="1"/>
                  <a:pt x="15" y="2"/>
                  <a:pt x="14" y="2"/>
                </a:cubicBezTo>
                <a:cubicBezTo>
                  <a:pt x="9" y="4"/>
                  <a:pt x="5" y="6"/>
                  <a:pt x="0" y="6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9" name="CustomShape 154"/>
          <p:cNvSpPr/>
          <p:nvPr/>
        </p:nvSpPr>
        <p:spPr>
          <a:xfrm>
            <a:off x="5240160" y="3435480"/>
            <a:ext cx="1221120" cy="666720"/>
          </a:xfrm>
          <a:custGeom>
            <a:avLst/>
            <a:gdLst/>
            <a:ahLst/>
            <a:cxnLst/>
            <a:rect l="l" t="t" r="r" b="b"/>
            <a:pathLst>
              <a:path w="288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5"/>
                  <a:pt x="64" y="134"/>
                  <a:pt x="65" y="136"/>
                </a:cubicBezTo>
                <a:cubicBezTo>
                  <a:pt x="67" y="138"/>
                  <a:pt x="69" y="141"/>
                  <a:pt x="71" y="144"/>
                </a:cubicBezTo>
                <a:cubicBezTo>
                  <a:pt x="71" y="144"/>
                  <a:pt x="71" y="144"/>
                  <a:pt x="71" y="145"/>
                </a:cubicBezTo>
                <a:cubicBezTo>
                  <a:pt x="75" y="142"/>
                  <a:pt x="80" y="140"/>
                  <a:pt x="84" y="138"/>
                </a:cubicBezTo>
                <a:cubicBezTo>
                  <a:pt x="84" y="138"/>
                  <a:pt x="83" y="137"/>
                  <a:pt x="83" y="136"/>
                </a:cubicBezTo>
                <a:cubicBezTo>
                  <a:pt x="83" y="135"/>
                  <a:pt x="82" y="133"/>
                  <a:pt x="82" y="132"/>
                </a:cubicBezTo>
                <a:cubicBezTo>
                  <a:pt x="82" y="131"/>
                  <a:pt x="82" y="130"/>
                  <a:pt x="83" y="131"/>
                </a:cubicBezTo>
                <a:cubicBezTo>
                  <a:pt x="85" y="131"/>
                  <a:pt x="86" y="133"/>
                  <a:pt x="87" y="134"/>
                </a:cubicBezTo>
                <a:cubicBezTo>
                  <a:pt x="87" y="135"/>
                  <a:pt x="88" y="136"/>
                  <a:pt x="88" y="136"/>
                </a:cubicBezTo>
                <a:cubicBezTo>
                  <a:pt x="92" y="134"/>
                  <a:pt x="97" y="132"/>
                  <a:pt x="101" y="130"/>
                </a:cubicBezTo>
                <a:cubicBezTo>
                  <a:pt x="100" y="129"/>
                  <a:pt x="100" y="127"/>
                  <a:pt x="99" y="126"/>
                </a:cubicBezTo>
                <a:cubicBezTo>
                  <a:pt x="98" y="124"/>
                  <a:pt x="97" y="121"/>
                  <a:pt x="96" y="119"/>
                </a:cubicBezTo>
                <a:cubicBezTo>
                  <a:pt x="95" y="117"/>
                  <a:pt x="98" y="116"/>
                  <a:pt x="99" y="118"/>
                </a:cubicBezTo>
                <a:cubicBezTo>
                  <a:pt x="100" y="120"/>
                  <a:pt x="102" y="122"/>
                  <a:pt x="104" y="124"/>
                </a:cubicBezTo>
                <a:cubicBezTo>
                  <a:pt x="104" y="126"/>
                  <a:pt x="105" y="127"/>
                  <a:pt x="106" y="128"/>
                </a:cubicBezTo>
                <a:cubicBezTo>
                  <a:pt x="111" y="125"/>
                  <a:pt x="116" y="123"/>
                  <a:pt x="121" y="120"/>
                </a:cubicBezTo>
                <a:cubicBezTo>
                  <a:pt x="121" y="119"/>
                  <a:pt x="121" y="118"/>
                  <a:pt x="120" y="117"/>
                </a:cubicBezTo>
                <a:cubicBezTo>
                  <a:pt x="120" y="115"/>
                  <a:pt x="122" y="115"/>
                  <a:pt x="123" y="116"/>
                </a:cubicBezTo>
                <a:cubicBezTo>
                  <a:pt x="124" y="116"/>
                  <a:pt x="125" y="117"/>
                  <a:pt x="126" y="118"/>
                </a:cubicBezTo>
                <a:cubicBezTo>
                  <a:pt x="130" y="116"/>
                  <a:pt x="134" y="114"/>
                  <a:pt x="138" y="112"/>
                </a:cubicBezTo>
                <a:cubicBezTo>
                  <a:pt x="137" y="111"/>
                  <a:pt x="137" y="110"/>
                  <a:pt x="136" y="109"/>
                </a:cubicBezTo>
                <a:cubicBezTo>
                  <a:pt x="135" y="107"/>
                  <a:pt x="134" y="105"/>
                  <a:pt x="133" y="102"/>
                </a:cubicBezTo>
                <a:cubicBezTo>
                  <a:pt x="132" y="100"/>
                  <a:pt x="135" y="99"/>
                  <a:pt x="136" y="100"/>
                </a:cubicBezTo>
                <a:cubicBezTo>
                  <a:pt x="138" y="102"/>
                  <a:pt x="140" y="104"/>
                  <a:pt x="141" y="107"/>
                </a:cubicBezTo>
                <a:cubicBezTo>
                  <a:pt x="142" y="108"/>
                  <a:pt x="143" y="109"/>
                  <a:pt x="143" y="110"/>
                </a:cubicBezTo>
                <a:cubicBezTo>
                  <a:pt x="146" y="109"/>
                  <a:pt x="148" y="108"/>
                  <a:pt x="151" y="106"/>
                </a:cubicBezTo>
                <a:cubicBezTo>
                  <a:pt x="153" y="105"/>
                  <a:pt x="156" y="104"/>
                  <a:pt x="159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7" y="101"/>
                  <a:pt x="156" y="99"/>
                  <a:pt x="156" y="98"/>
                </a:cubicBezTo>
                <a:cubicBezTo>
                  <a:pt x="155" y="97"/>
                  <a:pt x="156" y="95"/>
                  <a:pt x="158" y="96"/>
                </a:cubicBezTo>
                <a:cubicBezTo>
                  <a:pt x="160" y="96"/>
                  <a:pt x="161" y="98"/>
                  <a:pt x="162" y="99"/>
                </a:cubicBezTo>
                <a:cubicBezTo>
                  <a:pt x="163" y="99"/>
                  <a:pt x="163" y="100"/>
                  <a:pt x="163" y="100"/>
                </a:cubicBezTo>
                <a:cubicBezTo>
                  <a:pt x="168" y="98"/>
                  <a:pt x="173" y="95"/>
                  <a:pt x="178" y="93"/>
                </a:cubicBezTo>
                <a:cubicBezTo>
                  <a:pt x="178" y="93"/>
                  <a:pt x="177" y="93"/>
                  <a:pt x="177" y="93"/>
                </a:cubicBezTo>
                <a:cubicBezTo>
                  <a:pt x="176" y="91"/>
                  <a:pt x="175" y="89"/>
                  <a:pt x="174" y="87"/>
                </a:cubicBezTo>
                <a:cubicBezTo>
                  <a:pt x="172" y="85"/>
                  <a:pt x="175" y="82"/>
                  <a:pt x="177" y="84"/>
                </a:cubicBezTo>
                <a:cubicBezTo>
                  <a:pt x="179" y="86"/>
                  <a:pt x="180" y="87"/>
                  <a:pt x="182" y="89"/>
                </a:cubicBezTo>
                <a:cubicBezTo>
                  <a:pt x="182" y="90"/>
                  <a:pt x="182" y="90"/>
                  <a:pt x="183" y="91"/>
                </a:cubicBezTo>
                <a:cubicBezTo>
                  <a:pt x="187" y="88"/>
                  <a:pt x="192" y="86"/>
                  <a:pt x="196" y="84"/>
                </a:cubicBezTo>
                <a:cubicBezTo>
                  <a:pt x="195" y="82"/>
                  <a:pt x="195" y="80"/>
                  <a:pt x="195" y="78"/>
                </a:cubicBezTo>
                <a:cubicBezTo>
                  <a:pt x="194" y="76"/>
                  <a:pt x="197" y="75"/>
                  <a:pt x="198" y="77"/>
                </a:cubicBezTo>
                <a:cubicBezTo>
                  <a:pt x="199" y="78"/>
                  <a:pt x="199" y="80"/>
                  <a:pt x="200" y="82"/>
                </a:cubicBezTo>
                <a:cubicBezTo>
                  <a:pt x="204" y="79"/>
                  <a:pt x="209" y="77"/>
                  <a:pt x="214" y="74"/>
                </a:cubicBezTo>
                <a:cubicBezTo>
                  <a:pt x="214" y="74"/>
                  <a:pt x="213" y="73"/>
                  <a:pt x="213" y="72"/>
                </a:cubicBezTo>
                <a:cubicBezTo>
                  <a:pt x="212" y="71"/>
                  <a:pt x="211" y="68"/>
                  <a:pt x="210" y="66"/>
                </a:cubicBezTo>
                <a:cubicBezTo>
                  <a:pt x="210" y="65"/>
                  <a:pt x="212" y="64"/>
                  <a:pt x="213" y="65"/>
                </a:cubicBezTo>
                <a:cubicBezTo>
                  <a:pt x="215" y="66"/>
                  <a:pt x="216" y="68"/>
                  <a:pt x="218" y="70"/>
                </a:cubicBezTo>
                <a:cubicBezTo>
                  <a:pt x="218" y="71"/>
                  <a:pt x="218" y="71"/>
                  <a:pt x="219" y="72"/>
                </a:cubicBezTo>
                <a:cubicBezTo>
                  <a:pt x="224" y="69"/>
                  <a:pt x="228" y="67"/>
                  <a:pt x="233" y="64"/>
                </a:cubicBezTo>
                <a:cubicBezTo>
                  <a:pt x="232" y="63"/>
                  <a:pt x="231" y="61"/>
                  <a:pt x="231" y="60"/>
                </a:cubicBezTo>
                <a:cubicBezTo>
                  <a:pt x="230" y="58"/>
                  <a:pt x="232" y="56"/>
                  <a:pt x="233" y="58"/>
                </a:cubicBezTo>
                <a:cubicBezTo>
                  <a:pt x="235" y="59"/>
                  <a:pt x="236" y="60"/>
                  <a:pt x="236" y="62"/>
                </a:cubicBezTo>
                <a:cubicBezTo>
                  <a:pt x="239" y="61"/>
                  <a:pt x="242" y="59"/>
                  <a:pt x="244" y="58"/>
                </a:cubicBezTo>
                <a:cubicBezTo>
                  <a:pt x="246" y="57"/>
                  <a:pt x="247" y="56"/>
                  <a:pt x="248" y="55"/>
                </a:cubicBezTo>
                <a:cubicBezTo>
                  <a:pt x="247" y="55"/>
                  <a:pt x="247" y="54"/>
                  <a:pt x="247" y="54"/>
                </a:cubicBezTo>
                <a:cubicBezTo>
                  <a:pt x="246" y="52"/>
                  <a:pt x="245" y="51"/>
                  <a:pt x="244" y="49"/>
                </a:cubicBezTo>
                <a:cubicBezTo>
                  <a:pt x="242" y="47"/>
                  <a:pt x="246" y="44"/>
                  <a:pt x="248" y="47"/>
                </a:cubicBezTo>
                <a:cubicBezTo>
                  <a:pt x="249" y="48"/>
                  <a:pt x="250" y="50"/>
                  <a:pt x="251" y="51"/>
                </a:cubicBezTo>
                <a:cubicBezTo>
                  <a:pt x="251" y="52"/>
                  <a:pt x="251" y="52"/>
                  <a:pt x="252" y="53"/>
                </a:cubicBezTo>
                <a:cubicBezTo>
                  <a:pt x="264" y="45"/>
                  <a:pt x="276" y="37"/>
                  <a:pt x="288" y="29"/>
                </a:cubicBezTo>
                <a:cubicBezTo>
                  <a:pt x="240" y="27"/>
                  <a:pt x="191" y="21"/>
                  <a:pt x="143" y="15"/>
                </a:cubicBezTo>
                <a:cubicBezTo>
                  <a:pt x="95" y="10"/>
                  <a:pt x="48" y="6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  <a:moveTo>
                  <a:pt x="84" y="92"/>
                </a:moveTo>
                <a:cubicBezTo>
                  <a:pt x="79" y="79"/>
                  <a:pt x="76" y="64"/>
                  <a:pt x="72" y="51"/>
                </a:cubicBezTo>
                <a:cubicBezTo>
                  <a:pt x="70" y="44"/>
                  <a:pt x="70" y="44"/>
                  <a:pt x="70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92" y="46"/>
                  <a:pt x="106" y="48"/>
                  <a:pt x="121" y="51"/>
                </a:cubicBezTo>
                <a:cubicBezTo>
                  <a:pt x="132" y="53"/>
                  <a:pt x="143" y="54"/>
                  <a:pt x="154" y="56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45" y="68"/>
                  <a:pt x="136" y="73"/>
                  <a:pt x="126" y="78"/>
                </a:cubicBezTo>
                <a:cubicBezTo>
                  <a:pt x="116" y="84"/>
                  <a:pt x="105" y="90"/>
                  <a:pt x="94" y="95"/>
                </a:cubicBezTo>
                <a:cubicBezTo>
                  <a:pt x="87" y="99"/>
                  <a:pt x="87" y="99"/>
                  <a:pt x="87" y="99"/>
                </a:cubicBezTo>
                <a:lnTo>
                  <a:pt x="84" y="92"/>
                </a:ln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0" name="CustomShape 155"/>
          <p:cNvSpPr/>
          <p:nvPr/>
        </p:nvSpPr>
        <p:spPr>
          <a:xfrm>
            <a:off x="5405400" y="3486240"/>
            <a:ext cx="1055880" cy="555480"/>
          </a:xfrm>
          <a:custGeom>
            <a:avLst/>
            <a:gdLst/>
            <a:ahLst/>
            <a:cxnLst/>
            <a:rect l="l" t="t" r="r" b="b"/>
            <a:pathLst>
              <a:path w="249" h="131">
                <a:moveTo>
                  <a:pt x="60" y="106"/>
                </a:moveTo>
                <a:cubicBezTo>
                  <a:pt x="61" y="108"/>
                  <a:pt x="63" y="110"/>
                  <a:pt x="65" y="112"/>
                </a:cubicBezTo>
                <a:cubicBezTo>
                  <a:pt x="65" y="114"/>
                  <a:pt x="66" y="115"/>
                  <a:pt x="67" y="116"/>
                </a:cubicBezTo>
                <a:cubicBezTo>
                  <a:pt x="72" y="113"/>
                  <a:pt x="77" y="111"/>
                  <a:pt x="82" y="108"/>
                </a:cubicBezTo>
                <a:cubicBezTo>
                  <a:pt x="82" y="107"/>
                  <a:pt x="82" y="106"/>
                  <a:pt x="81" y="105"/>
                </a:cubicBezTo>
                <a:cubicBezTo>
                  <a:pt x="81" y="103"/>
                  <a:pt x="83" y="103"/>
                  <a:pt x="84" y="104"/>
                </a:cubicBezTo>
                <a:cubicBezTo>
                  <a:pt x="85" y="104"/>
                  <a:pt x="86" y="105"/>
                  <a:pt x="87" y="106"/>
                </a:cubicBezTo>
                <a:cubicBezTo>
                  <a:pt x="91" y="104"/>
                  <a:pt x="95" y="102"/>
                  <a:pt x="99" y="100"/>
                </a:cubicBezTo>
                <a:cubicBezTo>
                  <a:pt x="98" y="99"/>
                  <a:pt x="98" y="98"/>
                  <a:pt x="97" y="97"/>
                </a:cubicBezTo>
                <a:cubicBezTo>
                  <a:pt x="96" y="95"/>
                  <a:pt x="95" y="93"/>
                  <a:pt x="94" y="90"/>
                </a:cubicBezTo>
                <a:cubicBezTo>
                  <a:pt x="93" y="88"/>
                  <a:pt x="96" y="87"/>
                  <a:pt x="97" y="88"/>
                </a:cubicBezTo>
                <a:cubicBezTo>
                  <a:pt x="99" y="90"/>
                  <a:pt x="101" y="92"/>
                  <a:pt x="102" y="95"/>
                </a:cubicBezTo>
                <a:cubicBezTo>
                  <a:pt x="103" y="96"/>
                  <a:pt x="104" y="97"/>
                  <a:pt x="104" y="98"/>
                </a:cubicBezTo>
                <a:cubicBezTo>
                  <a:pt x="107" y="97"/>
                  <a:pt x="109" y="96"/>
                  <a:pt x="112" y="94"/>
                </a:cubicBezTo>
                <a:cubicBezTo>
                  <a:pt x="114" y="93"/>
                  <a:pt x="117" y="92"/>
                  <a:pt x="120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8" y="89"/>
                  <a:pt x="117" y="87"/>
                  <a:pt x="117" y="86"/>
                </a:cubicBezTo>
                <a:cubicBezTo>
                  <a:pt x="116" y="85"/>
                  <a:pt x="117" y="83"/>
                  <a:pt x="119" y="84"/>
                </a:cubicBezTo>
                <a:cubicBezTo>
                  <a:pt x="121" y="84"/>
                  <a:pt x="122" y="86"/>
                  <a:pt x="123" y="87"/>
                </a:cubicBezTo>
                <a:cubicBezTo>
                  <a:pt x="124" y="87"/>
                  <a:pt x="124" y="88"/>
                  <a:pt x="124" y="88"/>
                </a:cubicBezTo>
                <a:cubicBezTo>
                  <a:pt x="129" y="86"/>
                  <a:pt x="134" y="83"/>
                  <a:pt x="139" y="81"/>
                </a:cubicBezTo>
                <a:cubicBezTo>
                  <a:pt x="139" y="81"/>
                  <a:pt x="138" y="81"/>
                  <a:pt x="138" y="81"/>
                </a:cubicBezTo>
                <a:cubicBezTo>
                  <a:pt x="137" y="79"/>
                  <a:pt x="136" y="77"/>
                  <a:pt x="135" y="75"/>
                </a:cubicBezTo>
                <a:cubicBezTo>
                  <a:pt x="133" y="73"/>
                  <a:pt x="136" y="70"/>
                  <a:pt x="138" y="72"/>
                </a:cubicBezTo>
                <a:cubicBezTo>
                  <a:pt x="140" y="74"/>
                  <a:pt x="141" y="75"/>
                  <a:pt x="143" y="77"/>
                </a:cubicBezTo>
                <a:cubicBezTo>
                  <a:pt x="143" y="78"/>
                  <a:pt x="143" y="78"/>
                  <a:pt x="144" y="79"/>
                </a:cubicBezTo>
                <a:cubicBezTo>
                  <a:pt x="148" y="76"/>
                  <a:pt x="153" y="74"/>
                  <a:pt x="157" y="72"/>
                </a:cubicBezTo>
                <a:cubicBezTo>
                  <a:pt x="156" y="70"/>
                  <a:pt x="156" y="68"/>
                  <a:pt x="156" y="66"/>
                </a:cubicBezTo>
                <a:cubicBezTo>
                  <a:pt x="155" y="64"/>
                  <a:pt x="158" y="63"/>
                  <a:pt x="159" y="65"/>
                </a:cubicBezTo>
                <a:cubicBezTo>
                  <a:pt x="160" y="66"/>
                  <a:pt x="160" y="68"/>
                  <a:pt x="161" y="70"/>
                </a:cubicBezTo>
                <a:cubicBezTo>
                  <a:pt x="165" y="67"/>
                  <a:pt x="170" y="65"/>
                  <a:pt x="175" y="62"/>
                </a:cubicBezTo>
                <a:cubicBezTo>
                  <a:pt x="175" y="62"/>
                  <a:pt x="174" y="61"/>
                  <a:pt x="174" y="60"/>
                </a:cubicBezTo>
                <a:cubicBezTo>
                  <a:pt x="173" y="59"/>
                  <a:pt x="172" y="56"/>
                  <a:pt x="171" y="54"/>
                </a:cubicBezTo>
                <a:cubicBezTo>
                  <a:pt x="171" y="53"/>
                  <a:pt x="173" y="52"/>
                  <a:pt x="174" y="53"/>
                </a:cubicBezTo>
                <a:cubicBezTo>
                  <a:pt x="176" y="54"/>
                  <a:pt x="177" y="56"/>
                  <a:pt x="179" y="58"/>
                </a:cubicBezTo>
                <a:cubicBezTo>
                  <a:pt x="179" y="59"/>
                  <a:pt x="179" y="59"/>
                  <a:pt x="180" y="60"/>
                </a:cubicBezTo>
                <a:cubicBezTo>
                  <a:pt x="185" y="57"/>
                  <a:pt x="189" y="55"/>
                  <a:pt x="194" y="52"/>
                </a:cubicBezTo>
                <a:cubicBezTo>
                  <a:pt x="193" y="51"/>
                  <a:pt x="192" y="49"/>
                  <a:pt x="192" y="48"/>
                </a:cubicBezTo>
                <a:cubicBezTo>
                  <a:pt x="191" y="46"/>
                  <a:pt x="193" y="44"/>
                  <a:pt x="194" y="46"/>
                </a:cubicBezTo>
                <a:cubicBezTo>
                  <a:pt x="196" y="47"/>
                  <a:pt x="197" y="48"/>
                  <a:pt x="197" y="50"/>
                </a:cubicBezTo>
                <a:cubicBezTo>
                  <a:pt x="200" y="49"/>
                  <a:pt x="203" y="47"/>
                  <a:pt x="205" y="46"/>
                </a:cubicBezTo>
                <a:cubicBezTo>
                  <a:pt x="207" y="45"/>
                  <a:pt x="208" y="44"/>
                  <a:pt x="209" y="43"/>
                </a:cubicBezTo>
                <a:cubicBezTo>
                  <a:pt x="208" y="43"/>
                  <a:pt x="208" y="42"/>
                  <a:pt x="208" y="42"/>
                </a:cubicBezTo>
                <a:cubicBezTo>
                  <a:pt x="207" y="40"/>
                  <a:pt x="206" y="39"/>
                  <a:pt x="205" y="37"/>
                </a:cubicBezTo>
                <a:cubicBezTo>
                  <a:pt x="203" y="35"/>
                  <a:pt x="207" y="32"/>
                  <a:pt x="209" y="35"/>
                </a:cubicBezTo>
                <a:cubicBezTo>
                  <a:pt x="210" y="36"/>
                  <a:pt x="211" y="38"/>
                  <a:pt x="212" y="39"/>
                </a:cubicBezTo>
                <a:cubicBezTo>
                  <a:pt x="212" y="40"/>
                  <a:pt x="212" y="40"/>
                  <a:pt x="213" y="41"/>
                </a:cubicBezTo>
                <a:cubicBezTo>
                  <a:pt x="225" y="33"/>
                  <a:pt x="237" y="25"/>
                  <a:pt x="249" y="17"/>
                </a:cubicBezTo>
                <a:cubicBezTo>
                  <a:pt x="201" y="15"/>
                  <a:pt x="152" y="9"/>
                  <a:pt x="104" y="3"/>
                </a:cubicBezTo>
                <a:cubicBezTo>
                  <a:pt x="92" y="2"/>
                  <a:pt x="81" y="1"/>
                  <a:pt x="69" y="0"/>
                </a:cubicBezTo>
                <a:cubicBezTo>
                  <a:pt x="59" y="1"/>
                  <a:pt x="50" y="3"/>
                  <a:pt x="40" y="4"/>
                </a:cubicBezTo>
                <a:cubicBezTo>
                  <a:pt x="31" y="5"/>
                  <a:pt x="5" y="5"/>
                  <a:pt x="3" y="16"/>
                </a:cubicBezTo>
                <a:cubicBezTo>
                  <a:pt x="0" y="28"/>
                  <a:pt x="6" y="45"/>
                  <a:pt x="9" y="56"/>
                </a:cubicBezTo>
                <a:cubicBezTo>
                  <a:pt x="16" y="81"/>
                  <a:pt x="26" y="106"/>
                  <a:pt x="36" y="131"/>
                </a:cubicBezTo>
                <a:cubicBezTo>
                  <a:pt x="39" y="129"/>
                  <a:pt x="42" y="128"/>
                  <a:pt x="45" y="126"/>
                </a:cubicBezTo>
                <a:cubicBezTo>
                  <a:pt x="45" y="126"/>
                  <a:pt x="44" y="125"/>
                  <a:pt x="44" y="124"/>
                </a:cubicBezTo>
                <a:cubicBezTo>
                  <a:pt x="44" y="123"/>
                  <a:pt x="43" y="121"/>
                  <a:pt x="43" y="120"/>
                </a:cubicBezTo>
                <a:cubicBezTo>
                  <a:pt x="43" y="119"/>
                  <a:pt x="43" y="118"/>
                  <a:pt x="44" y="119"/>
                </a:cubicBezTo>
                <a:cubicBezTo>
                  <a:pt x="46" y="119"/>
                  <a:pt x="47" y="121"/>
                  <a:pt x="48" y="122"/>
                </a:cubicBezTo>
                <a:cubicBezTo>
                  <a:pt x="48" y="123"/>
                  <a:pt x="49" y="124"/>
                  <a:pt x="49" y="124"/>
                </a:cubicBezTo>
                <a:cubicBezTo>
                  <a:pt x="53" y="122"/>
                  <a:pt x="58" y="120"/>
                  <a:pt x="62" y="118"/>
                </a:cubicBezTo>
                <a:cubicBezTo>
                  <a:pt x="61" y="117"/>
                  <a:pt x="61" y="115"/>
                  <a:pt x="60" y="114"/>
                </a:cubicBezTo>
                <a:moveTo>
                  <a:pt x="82" y="39"/>
                </a:moveTo>
                <a:cubicBezTo>
                  <a:pt x="93" y="41"/>
                  <a:pt x="104" y="42"/>
                  <a:pt x="115" y="44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6" y="56"/>
                  <a:pt x="97" y="61"/>
                  <a:pt x="87" y="66"/>
                </a:cubicBezTo>
                <a:cubicBezTo>
                  <a:pt x="77" y="72"/>
                  <a:pt x="66" y="78"/>
                  <a:pt x="55" y="83"/>
                </a:cubicBezTo>
                <a:cubicBezTo>
                  <a:pt x="48" y="87"/>
                  <a:pt x="48" y="87"/>
                  <a:pt x="48" y="87"/>
                </a:cubicBezTo>
                <a:cubicBezTo>
                  <a:pt x="45" y="80"/>
                  <a:pt x="45" y="80"/>
                  <a:pt x="45" y="80"/>
                </a:cubicBezTo>
                <a:cubicBezTo>
                  <a:pt x="40" y="67"/>
                  <a:pt x="37" y="52"/>
                  <a:pt x="33" y="3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53" y="34"/>
                  <a:pt x="67" y="36"/>
                  <a:pt x="82" y="3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1" name="CustomShape 156"/>
          <p:cNvSpPr/>
          <p:nvPr/>
        </p:nvSpPr>
        <p:spPr>
          <a:xfrm>
            <a:off x="5240160" y="3435480"/>
            <a:ext cx="355680" cy="666720"/>
          </a:xfrm>
          <a:custGeom>
            <a:avLst/>
            <a:gdLst/>
            <a:ahLst/>
            <a:cxnLst/>
            <a:rect l="l" t="t" r="r" b="b"/>
            <a:pathLst>
              <a:path w="84" h="157">
                <a:moveTo>
                  <a:pt x="66" y="145"/>
                </a:moveTo>
                <a:cubicBezTo>
                  <a:pt x="65" y="142"/>
                  <a:pt x="63" y="140"/>
                  <a:pt x="62" y="137"/>
                </a:cubicBezTo>
                <a:cubicBezTo>
                  <a:pt x="62" y="136"/>
                  <a:pt x="63" y="135"/>
                  <a:pt x="64" y="135"/>
                </a:cubicBezTo>
                <a:cubicBezTo>
                  <a:pt x="51" y="104"/>
                  <a:pt x="39" y="72"/>
                  <a:pt x="36" y="39"/>
                </a:cubicBezTo>
                <a:cubicBezTo>
                  <a:pt x="33" y="13"/>
                  <a:pt x="58" y="13"/>
                  <a:pt x="78" y="10"/>
                </a:cubicBezTo>
                <a:cubicBezTo>
                  <a:pt x="80" y="10"/>
                  <a:pt x="82" y="10"/>
                  <a:pt x="84" y="9"/>
                </a:cubicBezTo>
                <a:cubicBezTo>
                  <a:pt x="56" y="6"/>
                  <a:pt x="28" y="4"/>
                  <a:pt x="0" y="0"/>
                </a:cubicBezTo>
                <a:cubicBezTo>
                  <a:pt x="6" y="34"/>
                  <a:pt x="16" y="67"/>
                  <a:pt x="27" y="100"/>
                </a:cubicBezTo>
                <a:cubicBezTo>
                  <a:pt x="33" y="119"/>
                  <a:pt x="40" y="138"/>
                  <a:pt x="47" y="157"/>
                </a:cubicBezTo>
                <a:cubicBezTo>
                  <a:pt x="53" y="154"/>
                  <a:pt x="60" y="150"/>
                  <a:pt x="67" y="147"/>
                </a:cubicBezTo>
                <a:cubicBezTo>
                  <a:pt x="67" y="146"/>
                  <a:pt x="66" y="146"/>
                  <a:pt x="66" y="145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1080" y="3592440"/>
            <a:ext cx="557280" cy="279360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3" name="CustomShape 158"/>
          <p:cNvSpPr/>
          <p:nvPr/>
        </p:nvSpPr>
        <p:spPr>
          <a:xfrm>
            <a:off x="5537160" y="3621240"/>
            <a:ext cx="398520" cy="233280"/>
          </a:xfrm>
          <a:custGeom>
            <a:avLst/>
            <a:gdLst/>
            <a:ahLst/>
            <a:cxnLst/>
            <a:rect l="l" t="t" r="r" b="b"/>
            <a:pathLst>
              <a:path w="94" h="55">
                <a:moveTo>
                  <a:pt x="24" y="51"/>
                </a:moveTo>
                <a:cubicBezTo>
                  <a:pt x="35" y="46"/>
                  <a:pt x="46" y="40"/>
                  <a:pt x="56" y="34"/>
                </a:cubicBezTo>
                <a:cubicBezTo>
                  <a:pt x="66" y="29"/>
                  <a:pt x="75" y="24"/>
                  <a:pt x="84" y="19"/>
                </a:cubicBezTo>
                <a:cubicBezTo>
                  <a:pt x="94" y="13"/>
                  <a:pt x="94" y="13"/>
                  <a:pt x="94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73" y="10"/>
                  <a:pt x="62" y="9"/>
                  <a:pt x="51" y="7"/>
                </a:cubicBezTo>
                <a:cubicBezTo>
                  <a:pt x="36" y="4"/>
                  <a:pt x="22" y="2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7"/>
                  <a:pt x="2" y="7"/>
                  <a:pt x="2" y="7"/>
                </a:cubicBezTo>
                <a:cubicBezTo>
                  <a:pt x="6" y="20"/>
                  <a:pt x="9" y="35"/>
                  <a:pt x="14" y="48"/>
                </a:cubicBezTo>
                <a:cubicBezTo>
                  <a:pt x="17" y="55"/>
                  <a:pt x="17" y="55"/>
                  <a:pt x="17" y="55"/>
                </a:cubicBezTo>
                <a:lnTo>
                  <a:pt x="24" y="51"/>
                </a:lnTo>
                <a:close/>
                <a:moveTo>
                  <a:pt x="19" y="37"/>
                </a:moveTo>
                <a:cubicBezTo>
                  <a:pt x="16" y="28"/>
                  <a:pt x="13" y="18"/>
                  <a:pt x="10" y="8"/>
                </a:cubicBezTo>
                <a:cubicBezTo>
                  <a:pt x="23" y="10"/>
                  <a:pt x="36" y="12"/>
                  <a:pt x="50" y="14"/>
                </a:cubicBezTo>
                <a:cubicBezTo>
                  <a:pt x="58" y="15"/>
                  <a:pt x="66" y="16"/>
                  <a:pt x="74" y="18"/>
                </a:cubicBezTo>
                <a:cubicBezTo>
                  <a:pt x="67" y="21"/>
                  <a:pt x="60" y="25"/>
                  <a:pt x="53" y="28"/>
                </a:cubicBezTo>
                <a:cubicBezTo>
                  <a:pt x="43" y="33"/>
                  <a:pt x="32" y="38"/>
                  <a:pt x="21" y="44"/>
                </a:cubicBezTo>
                <a:cubicBezTo>
                  <a:pt x="21" y="42"/>
                  <a:pt x="20" y="40"/>
                  <a:pt x="19" y="3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4" name="CustomShape 159"/>
          <p:cNvSpPr/>
          <p:nvPr/>
        </p:nvSpPr>
        <p:spPr>
          <a:xfrm>
            <a:off x="5202360" y="3397320"/>
            <a:ext cx="1352520" cy="768240"/>
          </a:xfrm>
          <a:custGeom>
            <a:avLst/>
            <a:gdLst/>
            <a:ahLst/>
            <a:cxnLst/>
            <a:rect l="l" t="t" r="r" b="b"/>
            <a:pathLst>
              <a:path w="319" h="181">
                <a:moveTo>
                  <a:pt x="59" y="176"/>
                </a:moveTo>
                <a:cubicBezTo>
                  <a:pt x="96" y="156"/>
                  <a:pt x="133" y="137"/>
                  <a:pt x="172" y="118"/>
                </a:cubicBezTo>
                <a:cubicBezTo>
                  <a:pt x="201" y="104"/>
                  <a:pt x="230" y="89"/>
                  <a:pt x="258" y="73"/>
                </a:cubicBezTo>
                <a:cubicBezTo>
                  <a:pt x="275" y="62"/>
                  <a:pt x="294" y="51"/>
                  <a:pt x="311" y="38"/>
                </a:cubicBezTo>
                <a:cubicBezTo>
                  <a:pt x="319" y="31"/>
                  <a:pt x="319" y="31"/>
                  <a:pt x="319" y="31"/>
                </a:cubicBezTo>
                <a:cubicBezTo>
                  <a:pt x="308" y="30"/>
                  <a:pt x="308" y="30"/>
                  <a:pt x="308" y="30"/>
                </a:cubicBezTo>
                <a:cubicBezTo>
                  <a:pt x="254" y="25"/>
                  <a:pt x="201" y="22"/>
                  <a:pt x="147" y="16"/>
                </a:cubicBezTo>
                <a:cubicBezTo>
                  <a:pt x="101" y="11"/>
                  <a:pt x="54" y="4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8"/>
                  <a:pt x="2" y="8"/>
                  <a:pt x="2" y="8"/>
                </a:cubicBezTo>
                <a:cubicBezTo>
                  <a:pt x="6" y="40"/>
                  <a:pt x="16" y="71"/>
                  <a:pt x="25" y="101"/>
                </a:cubicBezTo>
                <a:cubicBezTo>
                  <a:pt x="33" y="124"/>
                  <a:pt x="40" y="147"/>
                  <a:pt x="48" y="171"/>
                </a:cubicBezTo>
                <a:cubicBezTo>
                  <a:pt x="52" y="181"/>
                  <a:pt x="52" y="181"/>
                  <a:pt x="52" y="181"/>
                </a:cubicBezTo>
                <a:lnTo>
                  <a:pt x="59" y="176"/>
                </a:lnTo>
                <a:close/>
                <a:moveTo>
                  <a:pt x="36" y="109"/>
                </a:moveTo>
                <a:cubicBezTo>
                  <a:pt x="25" y="76"/>
                  <a:pt x="15" y="43"/>
                  <a:pt x="9" y="9"/>
                </a:cubicBezTo>
                <a:cubicBezTo>
                  <a:pt x="57" y="15"/>
                  <a:pt x="104" y="19"/>
                  <a:pt x="152" y="24"/>
                </a:cubicBezTo>
                <a:cubicBezTo>
                  <a:pt x="200" y="30"/>
                  <a:pt x="249" y="36"/>
                  <a:pt x="297" y="38"/>
                </a:cubicBezTo>
                <a:cubicBezTo>
                  <a:pt x="285" y="46"/>
                  <a:pt x="273" y="54"/>
                  <a:pt x="261" y="62"/>
                </a:cubicBezTo>
                <a:cubicBezTo>
                  <a:pt x="260" y="61"/>
                  <a:pt x="260" y="61"/>
                  <a:pt x="260" y="60"/>
                </a:cubicBezTo>
                <a:cubicBezTo>
                  <a:pt x="259" y="59"/>
                  <a:pt x="258" y="57"/>
                  <a:pt x="257" y="56"/>
                </a:cubicBezTo>
                <a:cubicBezTo>
                  <a:pt x="255" y="53"/>
                  <a:pt x="251" y="56"/>
                  <a:pt x="253" y="58"/>
                </a:cubicBezTo>
                <a:cubicBezTo>
                  <a:pt x="254" y="60"/>
                  <a:pt x="255" y="61"/>
                  <a:pt x="256" y="63"/>
                </a:cubicBezTo>
                <a:cubicBezTo>
                  <a:pt x="256" y="63"/>
                  <a:pt x="256" y="64"/>
                  <a:pt x="257" y="64"/>
                </a:cubicBezTo>
                <a:cubicBezTo>
                  <a:pt x="256" y="65"/>
                  <a:pt x="255" y="66"/>
                  <a:pt x="253" y="67"/>
                </a:cubicBezTo>
                <a:cubicBezTo>
                  <a:pt x="251" y="68"/>
                  <a:pt x="248" y="70"/>
                  <a:pt x="245" y="71"/>
                </a:cubicBezTo>
                <a:cubicBezTo>
                  <a:pt x="245" y="69"/>
                  <a:pt x="244" y="68"/>
                  <a:pt x="242" y="67"/>
                </a:cubicBezTo>
                <a:cubicBezTo>
                  <a:pt x="241" y="65"/>
                  <a:pt x="239" y="67"/>
                  <a:pt x="240" y="69"/>
                </a:cubicBezTo>
                <a:cubicBezTo>
                  <a:pt x="240" y="70"/>
                  <a:pt x="241" y="72"/>
                  <a:pt x="242" y="73"/>
                </a:cubicBezTo>
                <a:cubicBezTo>
                  <a:pt x="237" y="76"/>
                  <a:pt x="233" y="78"/>
                  <a:pt x="228" y="81"/>
                </a:cubicBezTo>
                <a:cubicBezTo>
                  <a:pt x="227" y="80"/>
                  <a:pt x="227" y="80"/>
                  <a:pt x="227" y="79"/>
                </a:cubicBezTo>
                <a:cubicBezTo>
                  <a:pt x="225" y="77"/>
                  <a:pt x="224" y="75"/>
                  <a:pt x="222" y="74"/>
                </a:cubicBezTo>
                <a:cubicBezTo>
                  <a:pt x="221" y="73"/>
                  <a:pt x="219" y="74"/>
                  <a:pt x="219" y="75"/>
                </a:cubicBezTo>
                <a:cubicBezTo>
                  <a:pt x="220" y="77"/>
                  <a:pt x="221" y="80"/>
                  <a:pt x="222" y="81"/>
                </a:cubicBezTo>
                <a:cubicBezTo>
                  <a:pt x="222" y="82"/>
                  <a:pt x="223" y="83"/>
                  <a:pt x="223" y="83"/>
                </a:cubicBezTo>
                <a:cubicBezTo>
                  <a:pt x="218" y="86"/>
                  <a:pt x="213" y="88"/>
                  <a:pt x="209" y="91"/>
                </a:cubicBezTo>
                <a:cubicBezTo>
                  <a:pt x="208" y="89"/>
                  <a:pt x="208" y="87"/>
                  <a:pt x="207" y="86"/>
                </a:cubicBezTo>
                <a:cubicBezTo>
                  <a:pt x="206" y="84"/>
                  <a:pt x="203" y="85"/>
                  <a:pt x="204" y="87"/>
                </a:cubicBezTo>
                <a:cubicBezTo>
                  <a:pt x="204" y="89"/>
                  <a:pt x="204" y="91"/>
                  <a:pt x="205" y="93"/>
                </a:cubicBezTo>
                <a:cubicBezTo>
                  <a:pt x="201" y="95"/>
                  <a:pt x="196" y="97"/>
                  <a:pt x="192" y="100"/>
                </a:cubicBezTo>
                <a:cubicBezTo>
                  <a:pt x="191" y="99"/>
                  <a:pt x="191" y="99"/>
                  <a:pt x="191" y="98"/>
                </a:cubicBezTo>
                <a:cubicBezTo>
                  <a:pt x="189" y="96"/>
                  <a:pt x="188" y="95"/>
                  <a:pt x="186" y="93"/>
                </a:cubicBezTo>
                <a:cubicBezTo>
                  <a:pt x="184" y="91"/>
                  <a:pt x="181" y="94"/>
                  <a:pt x="183" y="96"/>
                </a:cubicBezTo>
                <a:cubicBezTo>
                  <a:pt x="184" y="98"/>
                  <a:pt x="185" y="100"/>
                  <a:pt x="186" y="102"/>
                </a:cubicBezTo>
                <a:cubicBezTo>
                  <a:pt x="186" y="102"/>
                  <a:pt x="187" y="102"/>
                  <a:pt x="187" y="102"/>
                </a:cubicBezTo>
                <a:cubicBezTo>
                  <a:pt x="182" y="104"/>
                  <a:pt x="177" y="107"/>
                  <a:pt x="172" y="109"/>
                </a:cubicBezTo>
                <a:cubicBezTo>
                  <a:pt x="172" y="109"/>
                  <a:pt x="172" y="108"/>
                  <a:pt x="171" y="108"/>
                </a:cubicBezTo>
                <a:cubicBezTo>
                  <a:pt x="170" y="107"/>
                  <a:pt x="169" y="105"/>
                  <a:pt x="167" y="105"/>
                </a:cubicBezTo>
                <a:cubicBezTo>
                  <a:pt x="165" y="104"/>
                  <a:pt x="164" y="106"/>
                  <a:pt x="165" y="107"/>
                </a:cubicBezTo>
                <a:cubicBezTo>
                  <a:pt x="165" y="108"/>
                  <a:pt x="166" y="110"/>
                  <a:pt x="167" y="111"/>
                </a:cubicBezTo>
                <a:cubicBezTo>
                  <a:pt x="167" y="111"/>
                  <a:pt x="167" y="111"/>
                  <a:pt x="168" y="111"/>
                </a:cubicBezTo>
                <a:cubicBezTo>
                  <a:pt x="165" y="113"/>
                  <a:pt x="162" y="114"/>
                  <a:pt x="160" y="115"/>
                </a:cubicBezTo>
                <a:cubicBezTo>
                  <a:pt x="157" y="117"/>
                  <a:pt x="155" y="118"/>
                  <a:pt x="152" y="119"/>
                </a:cubicBezTo>
                <a:cubicBezTo>
                  <a:pt x="152" y="118"/>
                  <a:pt x="151" y="117"/>
                  <a:pt x="150" y="116"/>
                </a:cubicBezTo>
                <a:cubicBezTo>
                  <a:pt x="149" y="113"/>
                  <a:pt x="147" y="111"/>
                  <a:pt x="145" y="109"/>
                </a:cubicBezTo>
                <a:cubicBezTo>
                  <a:pt x="144" y="108"/>
                  <a:pt x="141" y="109"/>
                  <a:pt x="142" y="111"/>
                </a:cubicBezTo>
                <a:cubicBezTo>
                  <a:pt x="143" y="114"/>
                  <a:pt x="144" y="116"/>
                  <a:pt x="145" y="118"/>
                </a:cubicBezTo>
                <a:cubicBezTo>
                  <a:pt x="146" y="119"/>
                  <a:pt x="146" y="120"/>
                  <a:pt x="147" y="121"/>
                </a:cubicBezTo>
                <a:cubicBezTo>
                  <a:pt x="143" y="123"/>
                  <a:pt x="139" y="125"/>
                  <a:pt x="135" y="127"/>
                </a:cubicBezTo>
                <a:cubicBezTo>
                  <a:pt x="134" y="126"/>
                  <a:pt x="133" y="125"/>
                  <a:pt x="132" y="125"/>
                </a:cubicBezTo>
                <a:cubicBezTo>
                  <a:pt x="131" y="124"/>
                  <a:pt x="129" y="124"/>
                  <a:pt x="129" y="126"/>
                </a:cubicBezTo>
                <a:cubicBezTo>
                  <a:pt x="130" y="127"/>
                  <a:pt x="130" y="128"/>
                  <a:pt x="130" y="129"/>
                </a:cubicBezTo>
                <a:cubicBezTo>
                  <a:pt x="125" y="132"/>
                  <a:pt x="120" y="134"/>
                  <a:pt x="115" y="137"/>
                </a:cubicBezTo>
                <a:cubicBezTo>
                  <a:pt x="114" y="136"/>
                  <a:pt x="113" y="135"/>
                  <a:pt x="113" y="133"/>
                </a:cubicBezTo>
                <a:cubicBezTo>
                  <a:pt x="111" y="131"/>
                  <a:pt x="109" y="129"/>
                  <a:pt x="108" y="127"/>
                </a:cubicBezTo>
                <a:cubicBezTo>
                  <a:pt x="107" y="125"/>
                  <a:pt x="104" y="126"/>
                  <a:pt x="105" y="128"/>
                </a:cubicBezTo>
                <a:cubicBezTo>
                  <a:pt x="106" y="130"/>
                  <a:pt x="107" y="133"/>
                  <a:pt x="108" y="135"/>
                </a:cubicBezTo>
                <a:cubicBezTo>
                  <a:pt x="109" y="136"/>
                  <a:pt x="109" y="138"/>
                  <a:pt x="110" y="139"/>
                </a:cubicBezTo>
                <a:cubicBezTo>
                  <a:pt x="106" y="141"/>
                  <a:pt x="101" y="143"/>
                  <a:pt x="97" y="145"/>
                </a:cubicBezTo>
                <a:cubicBezTo>
                  <a:pt x="97" y="145"/>
                  <a:pt x="96" y="144"/>
                  <a:pt x="96" y="143"/>
                </a:cubicBezTo>
                <a:cubicBezTo>
                  <a:pt x="95" y="142"/>
                  <a:pt x="94" y="140"/>
                  <a:pt x="92" y="140"/>
                </a:cubicBezTo>
                <a:cubicBezTo>
                  <a:pt x="91" y="139"/>
                  <a:pt x="91" y="140"/>
                  <a:pt x="91" y="141"/>
                </a:cubicBezTo>
                <a:cubicBezTo>
                  <a:pt x="91" y="142"/>
                  <a:pt x="92" y="144"/>
                  <a:pt x="92" y="145"/>
                </a:cubicBezTo>
                <a:cubicBezTo>
                  <a:pt x="92" y="146"/>
                  <a:pt x="93" y="147"/>
                  <a:pt x="93" y="147"/>
                </a:cubicBezTo>
                <a:cubicBezTo>
                  <a:pt x="89" y="149"/>
                  <a:pt x="84" y="151"/>
                  <a:pt x="80" y="154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8" y="150"/>
                  <a:pt x="76" y="147"/>
                  <a:pt x="74" y="145"/>
                </a:cubicBezTo>
                <a:cubicBezTo>
                  <a:pt x="73" y="143"/>
                  <a:pt x="71" y="144"/>
                  <a:pt x="71" y="146"/>
                </a:cubicBezTo>
                <a:cubicBezTo>
                  <a:pt x="72" y="149"/>
                  <a:pt x="74" y="151"/>
                  <a:pt x="75" y="154"/>
                </a:cubicBezTo>
                <a:cubicBezTo>
                  <a:pt x="75" y="155"/>
                  <a:pt x="76" y="155"/>
                  <a:pt x="76" y="156"/>
                </a:cubicBezTo>
                <a:cubicBezTo>
                  <a:pt x="69" y="159"/>
                  <a:pt x="62" y="163"/>
                  <a:pt x="56" y="166"/>
                </a:cubicBezTo>
                <a:cubicBezTo>
                  <a:pt x="49" y="147"/>
                  <a:pt x="42" y="128"/>
                  <a:pt x="36" y="10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5" name="CustomShape 160"/>
          <p:cNvSpPr/>
          <p:nvPr/>
        </p:nvSpPr>
        <p:spPr>
          <a:xfrm>
            <a:off x="12282480" y="2004840"/>
            <a:ext cx="144360" cy="241560"/>
          </a:xfrm>
          <a:custGeom>
            <a:avLst/>
            <a:gdLst/>
            <a:ahLst/>
            <a:cxnLst/>
            <a:rect l="l" t="t" r="r" b="b"/>
            <a:pathLst>
              <a:path w="34" h="57">
                <a:moveTo>
                  <a:pt x="34" y="52"/>
                </a:moveTo>
                <a:cubicBezTo>
                  <a:pt x="30" y="41"/>
                  <a:pt x="27" y="30"/>
                  <a:pt x="23" y="19"/>
                </a:cubicBezTo>
                <a:cubicBezTo>
                  <a:pt x="21" y="13"/>
                  <a:pt x="19" y="8"/>
                  <a:pt x="17" y="2"/>
                </a:cubicBezTo>
                <a:cubicBezTo>
                  <a:pt x="16" y="2"/>
                  <a:pt x="14" y="1"/>
                  <a:pt x="13" y="1"/>
                </a:cubicBezTo>
                <a:cubicBezTo>
                  <a:pt x="11" y="0"/>
                  <a:pt x="9" y="0"/>
                  <a:pt x="7" y="0"/>
                </a:cubicBezTo>
                <a:cubicBezTo>
                  <a:pt x="4" y="1"/>
                  <a:pt x="1" y="3"/>
                  <a:pt x="0" y="7"/>
                </a:cubicBezTo>
                <a:cubicBezTo>
                  <a:pt x="2" y="14"/>
                  <a:pt x="4" y="22"/>
                  <a:pt x="6" y="29"/>
                </a:cubicBezTo>
                <a:cubicBezTo>
                  <a:pt x="9" y="38"/>
                  <a:pt x="12" y="48"/>
                  <a:pt x="15" y="57"/>
                </a:cubicBezTo>
                <a:cubicBezTo>
                  <a:pt x="18" y="53"/>
                  <a:pt x="22" y="51"/>
                  <a:pt x="26" y="51"/>
                </a:cubicBezTo>
                <a:cubicBezTo>
                  <a:pt x="29" y="51"/>
                  <a:pt x="32" y="51"/>
                  <a:pt x="34" y="52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6" name="CustomShape 161"/>
          <p:cNvSpPr/>
          <p:nvPr/>
        </p:nvSpPr>
        <p:spPr>
          <a:xfrm>
            <a:off x="12180960" y="1647720"/>
            <a:ext cx="164880" cy="370080"/>
          </a:xfrm>
          <a:custGeom>
            <a:avLst/>
            <a:gdLst/>
            <a:ahLst/>
            <a:cxnLst/>
            <a:rect l="l" t="t" r="r" b="b"/>
            <a:pathLst>
              <a:path w="39" h="87">
                <a:moveTo>
                  <a:pt x="30" y="81"/>
                </a:moveTo>
                <a:cubicBezTo>
                  <a:pt x="33" y="80"/>
                  <a:pt x="37" y="80"/>
                  <a:pt x="39" y="81"/>
                </a:cubicBezTo>
                <a:cubicBezTo>
                  <a:pt x="30" y="55"/>
                  <a:pt x="21" y="28"/>
                  <a:pt x="15" y="0"/>
                </a:cubicBezTo>
                <a:cubicBezTo>
                  <a:pt x="14" y="0"/>
                  <a:pt x="12" y="0"/>
                  <a:pt x="11" y="0"/>
                </a:cubicBezTo>
                <a:cubicBezTo>
                  <a:pt x="6" y="0"/>
                  <a:pt x="3" y="3"/>
                  <a:pt x="0" y="7"/>
                </a:cubicBezTo>
                <a:cubicBezTo>
                  <a:pt x="8" y="33"/>
                  <a:pt x="15" y="60"/>
                  <a:pt x="23" y="87"/>
                </a:cubicBezTo>
                <a:cubicBezTo>
                  <a:pt x="24" y="84"/>
                  <a:pt x="26" y="81"/>
                  <a:pt x="30" y="8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7" name="CustomShape 162"/>
          <p:cNvSpPr/>
          <p:nvPr/>
        </p:nvSpPr>
        <p:spPr>
          <a:xfrm>
            <a:off x="11727000" y="998640"/>
            <a:ext cx="741240" cy="709560"/>
          </a:xfrm>
          <a:custGeom>
            <a:avLst/>
            <a:gdLst/>
            <a:ahLst/>
            <a:cxnLst/>
            <a:rect l="l" t="t" r="r" b="b"/>
            <a:pathLst>
              <a:path w="175" h="167">
                <a:moveTo>
                  <a:pt x="115" y="149"/>
                </a:moveTo>
                <a:cubicBezTo>
                  <a:pt x="127" y="141"/>
                  <a:pt x="137" y="130"/>
                  <a:pt x="145" y="118"/>
                </a:cubicBezTo>
                <a:cubicBezTo>
                  <a:pt x="149" y="111"/>
                  <a:pt x="153" y="103"/>
                  <a:pt x="156" y="95"/>
                </a:cubicBezTo>
                <a:cubicBezTo>
                  <a:pt x="158" y="87"/>
                  <a:pt x="159" y="80"/>
                  <a:pt x="161" y="72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60" y="90"/>
                  <a:pt x="156" y="106"/>
                  <a:pt x="146" y="121"/>
                </a:cubicBezTo>
                <a:cubicBezTo>
                  <a:pt x="139" y="131"/>
                  <a:pt x="130" y="142"/>
                  <a:pt x="119" y="149"/>
                </a:cubicBezTo>
                <a:cubicBezTo>
                  <a:pt x="120" y="149"/>
                  <a:pt x="121" y="149"/>
                  <a:pt x="121" y="149"/>
                </a:cubicBezTo>
                <a:cubicBezTo>
                  <a:pt x="122" y="149"/>
                  <a:pt x="122" y="149"/>
                  <a:pt x="122" y="149"/>
                </a:cubicBezTo>
                <a:cubicBezTo>
                  <a:pt x="132" y="142"/>
                  <a:pt x="141" y="134"/>
                  <a:pt x="149" y="123"/>
                </a:cubicBezTo>
                <a:cubicBezTo>
                  <a:pt x="151" y="120"/>
                  <a:pt x="152" y="117"/>
                  <a:pt x="154" y="114"/>
                </a:cubicBezTo>
                <a:cubicBezTo>
                  <a:pt x="175" y="76"/>
                  <a:pt x="168" y="32"/>
                  <a:pt x="137" y="12"/>
                </a:cubicBezTo>
                <a:cubicBezTo>
                  <a:pt x="132" y="8"/>
                  <a:pt x="126" y="6"/>
                  <a:pt x="120" y="4"/>
                </a:cubicBezTo>
                <a:cubicBezTo>
                  <a:pt x="127" y="7"/>
                  <a:pt x="134" y="11"/>
                  <a:pt x="139" y="16"/>
                </a:cubicBezTo>
                <a:cubicBezTo>
                  <a:pt x="152" y="29"/>
                  <a:pt x="161" y="43"/>
                  <a:pt x="162" y="62"/>
                </a:cubicBezTo>
                <a:cubicBezTo>
                  <a:pt x="162" y="62"/>
                  <a:pt x="161" y="62"/>
                  <a:pt x="161" y="62"/>
                </a:cubicBezTo>
                <a:cubicBezTo>
                  <a:pt x="159" y="54"/>
                  <a:pt x="158" y="46"/>
                  <a:pt x="154" y="38"/>
                </a:cubicBezTo>
                <a:cubicBezTo>
                  <a:pt x="150" y="30"/>
                  <a:pt x="145" y="23"/>
                  <a:pt x="138" y="18"/>
                </a:cubicBezTo>
                <a:cubicBezTo>
                  <a:pt x="124" y="8"/>
                  <a:pt x="108" y="0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66" y="4"/>
                  <a:pt x="42" y="17"/>
                  <a:pt x="26" y="41"/>
                </a:cubicBezTo>
                <a:cubicBezTo>
                  <a:pt x="24" y="44"/>
                  <a:pt x="23" y="47"/>
                  <a:pt x="21" y="49"/>
                </a:cubicBezTo>
                <a:cubicBezTo>
                  <a:pt x="0" y="88"/>
                  <a:pt x="9" y="133"/>
                  <a:pt x="40" y="153"/>
                </a:cubicBezTo>
                <a:cubicBezTo>
                  <a:pt x="58" y="166"/>
                  <a:pt x="82" y="167"/>
                  <a:pt x="103" y="158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8" y="152"/>
                  <a:pt x="111" y="149"/>
                  <a:pt x="115" y="149"/>
                </a:cubicBezTo>
                <a:close/>
                <a:moveTo>
                  <a:pt x="52" y="147"/>
                </a:moveTo>
                <a:cubicBezTo>
                  <a:pt x="43" y="143"/>
                  <a:pt x="35" y="137"/>
                  <a:pt x="30" y="129"/>
                </a:cubicBezTo>
                <a:cubicBezTo>
                  <a:pt x="21" y="116"/>
                  <a:pt x="18" y="103"/>
                  <a:pt x="18" y="89"/>
                </a:cubicBezTo>
                <a:cubicBezTo>
                  <a:pt x="18" y="88"/>
                  <a:pt x="19" y="88"/>
                  <a:pt x="19" y="89"/>
                </a:cubicBezTo>
                <a:cubicBezTo>
                  <a:pt x="21" y="103"/>
                  <a:pt x="23" y="116"/>
                  <a:pt x="32" y="127"/>
                </a:cubicBezTo>
                <a:cubicBezTo>
                  <a:pt x="32" y="128"/>
                  <a:pt x="33" y="129"/>
                  <a:pt x="34" y="130"/>
                </a:cubicBezTo>
                <a:cubicBezTo>
                  <a:pt x="20" y="110"/>
                  <a:pt x="18" y="80"/>
                  <a:pt x="33" y="53"/>
                </a:cubicBezTo>
                <a:cubicBezTo>
                  <a:pt x="36" y="46"/>
                  <a:pt x="41" y="40"/>
                  <a:pt x="46" y="34"/>
                </a:cubicBezTo>
                <a:cubicBezTo>
                  <a:pt x="43" y="37"/>
                  <a:pt x="40" y="40"/>
                  <a:pt x="37" y="43"/>
                </a:cubicBezTo>
                <a:cubicBezTo>
                  <a:pt x="28" y="54"/>
                  <a:pt x="21" y="67"/>
                  <a:pt x="19" y="82"/>
                </a:cubicBezTo>
                <a:cubicBezTo>
                  <a:pt x="19" y="83"/>
                  <a:pt x="18" y="83"/>
                  <a:pt x="18" y="82"/>
                </a:cubicBezTo>
                <a:cubicBezTo>
                  <a:pt x="20" y="56"/>
                  <a:pt x="39" y="32"/>
                  <a:pt x="63" y="21"/>
                </a:cubicBezTo>
                <a:cubicBezTo>
                  <a:pt x="81" y="10"/>
                  <a:pt x="103" y="8"/>
                  <a:pt x="121" y="18"/>
                </a:cubicBezTo>
                <a:cubicBezTo>
                  <a:pt x="151" y="33"/>
                  <a:pt x="159" y="75"/>
                  <a:pt x="140" y="111"/>
                </a:cubicBezTo>
                <a:cubicBezTo>
                  <a:pt x="121" y="146"/>
                  <a:pt x="82" y="162"/>
                  <a:pt x="52" y="147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163"/>
          <p:cNvSpPr/>
          <p:nvPr/>
        </p:nvSpPr>
        <p:spPr>
          <a:xfrm>
            <a:off x="11798280" y="1023840"/>
            <a:ext cx="581040" cy="636840"/>
          </a:xfrm>
          <a:custGeom>
            <a:avLst/>
            <a:gdLst/>
            <a:ahLst/>
            <a:cxnLst/>
            <a:rect l="l" t="t" r="r" b="b"/>
            <a:pathLst>
              <a:path w="137" h="150">
                <a:moveTo>
                  <a:pt x="103" y="14"/>
                </a:move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41" y="117"/>
                  <a:pt x="45" y="98"/>
                  <a:pt x="49" y="79"/>
                </a:cubicBezTo>
                <a:cubicBezTo>
                  <a:pt x="53" y="58"/>
                  <a:pt x="57" y="38"/>
                  <a:pt x="64" y="18"/>
                </a:cubicBezTo>
                <a:cubicBezTo>
                  <a:pt x="64" y="17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8"/>
                  <a:pt x="39" y="137"/>
                </a:cubicBezTo>
                <a:cubicBezTo>
                  <a:pt x="66" y="150"/>
                  <a:pt x="102" y="137"/>
                  <a:pt x="119" y="104"/>
                </a:cubicBezTo>
                <a:cubicBezTo>
                  <a:pt x="137" y="71"/>
                  <a:pt x="130" y="29"/>
                  <a:pt x="103" y="14"/>
                </a:cubicBezTo>
                <a:close/>
                <a:moveTo>
                  <a:pt x="29" y="91"/>
                </a:moveTo>
                <a:cubicBezTo>
                  <a:pt x="28" y="89"/>
                  <a:pt x="25" y="89"/>
                  <a:pt x="23" y="88"/>
                </a:cubicBezTo>
                <a:cubicBezTo>
                  <a:pt x="23" y="88"/>
                  <a:pt x="23" y="88"/>
                  <a:pt x="23" y="87"/>
                </a:cubicBezTo>
                <a:cubicBezTo>
                  <a:pt x="26" y="87"/>
                  <a:pt x="29" y="87"/>
                  <a:pt x="30" y="90"/>
                </a:cubicBezTo>
                <a:cubicBezTo>
                  <a:pt x="32" y="93"/>
                  <a:pt x="30" y="98"/>
                  <a:pt x="27" y="100"/>
                </a:cubicBezTo>
                <a:cubicBezTo>
                  <a:pt x="26" y="101"/>
                  <a:pt x="24" y="101"/>
                  <a:pt x="23" y="100"/>
                </a:cubicBezTo>
                <a:cubicBezTo>
                  <a:pt x="21" y="98"/>
                  <a:pt x="20" y="94"/>
                  <a:pt x="20" y="91"/>
                </a:cubicBezTo>
                <a:cubicBezTo>
                  <a:pt x="20" y="90"/>
                  <a:pt x="22" y="90"/>
                  <a:pt x="22" y="91"/>
                </a:cubicBezTo>
                <a:cubicBezTo>
                  <a:pt x="22" y="92"/>
                  <a:pt x="22" y="93"/>
                  <a:pt x="22" y="95"/>
                </a:cubicBezTo>
                <a:cubicBezTo>
                  <a:pt x="22" y="96"/>
                  <a:pt x="23" y="97"/>
                  <a:pt x="24" y="99"/>
                </a:cubicBezTo>
                <a:cubicBezTo>
                  <a:pt x="24" y="99"/>
                  <a:pt x="25" y="100"/>
                  <a:pt x="25" y="99"/>
                </a:cubicBezTo>
                <a:cubicBezTo>
                  <a:pt x="26" y="99"/>
                  <a:pt x="28" y="98"/>
                  <a:pt x="28" y="96"/>
                </a:cubicBezTo>
                <a:cubicBezTo>
                  <a:pt x="29" y="95"/>
                  <a:pt x="30" y="93"/>
                  <a:pt x="29" y="91"/>
                </a:cubicBezTo>
                <a:close/>
                <a:moveTo>
                  <a:pt x="43" y="32"/>
                </a:moveTo>
                <a:cubicBezTo>
                  <a:pt x="37" y="35"/>
                  <a:pt x="32" y="40"/>
                  <a:pt x="28" y="45"/>
                </a:cubicBezTo>
                <a:cubicBezTo>
                  <a:pt x="26" y="48"/>
                  <a:pt x="21" y="56"/>
                  <a:pt x="27" y="58"/>
                </a:cubicBezTo>
                <a:cubicBezTo>
                  <a:pt x="28" y="59"/>
                  <a:pt x="31" y="60"/>
                  <a:pt x="32" y="61"/>
                </a:cubicBezTo>
                <a:cubicBezTo>
                  <a:pt x="38" y="69"/>
                  <a:pt x="29" y="81"/>
                  <a:pt x="21" y="76"/>
                </a:cubicBezTo>
                <a:cubicBezTo>
                  <a:pt x="21" y="76"/>
                  <a:pt x="21" y="77"/>
                  <a:pt x="21" y="77"/>
                </a:cubicBezTo>
                <a:cubicBezTo>
                  <a:pt x="14" y="95"/>
                  <a:pt x="20" y="111"/>
                  <a:pt x="31" y="126"/>
                </a:cubicBezTo>
                <a:cubicBezTo>
                  <a:pt x="31" y="126"/>
                  <a:pt x="30" y="127"/>
                  <a:pt x="30" y="127"/>
                </a:cubicBezTo>
                <a:cubicBezTo>
                  <a:pt x="20" y="115"/>
                  <a:pt x="8" y="90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5" y="42"/>
                  <a:pt x="35" y="35"/>
                  <a:pt x="43" y="31"/>
                </a:cubicBezTo>
                <a:cubicBezTo>
                  <a:pt x="43" y="31"/>
                  <a:pt x="44" y="32"/>
                  <a:pt x="43" y="32"/>
                </a:cubicBezTo>
                <a:close/>
                <a:moveTo>
                  <a:pt x="82" y="123"/>
                </a:moveTo>
                <a:cubicBezTo>
                  <a:pt x="82" y="123"/>
                  <a:pt x="80" y="123"/>
                  <a:pt x="80" y="122"/>
                </a:cubicBezTo>
                <a:cubicBezTo>
                  <a:pt x="88" y="87"/>
                  <a:pt x="94" y="51"/>
                  <a:pt x="102" y="16"/>
                </a:cubicBezTo>
                <a:cubicBezTo>
                  <a:pt x="102" y="15"/>
                  <a:pt x="104" y="15"/>
                  <a:pt x="103" y="16"/>
                </a:cubicBezTo>
                <a:cubicBezTo>
                  <a:pt x="98" y="52"/>
                  <a:pt x="90" y="87"/>
                  <a:pt x="82" y="12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164"/>
          <p:cNvSpPr/>
          <p:nvPr/>
        </p:nvSpPr>
        <p:spPr>
          <a:xfrm>
            <a:off x="11891880" y="1398600"/>
            <a:ext cx="33480" cy="50760"/>
          </a:xfrm>
          <a:custGeom>
            <a:avLst/>
            <a:gdLst/>
            <a:ahLst/>
            <a:cxnLst/>
            <a:rect l="l" t="t" r="r" b="b"/>
            <a:pathLst>
              <a:path w="8" h="12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1" y="9"/>
                  <a:pt x="2" y="11"/>
                </a:cubicBezTo>
                <a:cubicBezTo>
                  <a:pt x="2" y="11"/>
                  <a:pt x="3" y="12"/>
                  <a:pt x="3" y="11"/>
                </a:cubicBezTo>
                <a:cubicBezTo>
                  <a:pt x="4" y="11"/>
                  <a:pt x="6" y="10"/>
                  <a:pt x="6" y="8"/>
                </a:cubicBezTo>
                <a:cubicBezTo>
                  <a:pt x="7" y="7"/>
                  <a:pt x="8" y="5"/>
                  <a:pt x="7" y="3"/>
                </a:cubicBezTo>
                <a:cubicBezTo>
                  <a:pt x="6" y="1"/>
                  <a:pt x="3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165"/>
          <p:cNvSpPr/>
          <p:nvPr/>
        </p:nvSpPr>
        <p:spPr>
          <a:xfrm>
            <a:off x="11798280" y="1023840"/>
            <a:ext cx="436680" cy="585720"/>
          </a:xfrm>
          <a:custGeom>
            <a:avLst/>
            <a:gdLst/>
            <a:ahLst/>
            <a:cxnLst/>
            <a:rect l="l" t="t" r="r" b="b"/>
            <a:pathLst>
              <a:path w="103" h="138">
                <a:moveTo>
                  <a:pt x="80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8" y="86"/>
                  <a:pt x="94" y="50"/>
                  <a:pt x="102" y="16"/>
                </a:cubicBezTo>
                <a:cubicBezTo>
                  <a:pt x="102" y="16"/>
                  <a:pt x="102" y="16"/>
                  <a:pt x="103" y="16"/>
                </a:cubicBezTo>
                <a:cubicBezTo>
                  <a:pt x="103" y="15"/>
                  <a:pt x="103" y="15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75" y="0"/>
                  <a:pt x="36" y="15"/>
                  <a:pt x="18" y="49"/>
                </a:cubicBezTo>
                <a:cubicBezTo>
                  <a:pt x="0" y="82"/>
                  <a:pt x="10" y="122"/>
                  <a:pt x="37" y="136"/>
                </a:cubicBezTo>
                <a:cubicBezTo>
                  <a:pt x="37" y="136"/>
                  <a:pt x="37" y="136"/>
                  <a:pt x="38" y="137"/>
                </a:cubicBezTo>
                <a:cubicBezTo>
                  <a:pt x="38" y="137"/>
                  <a:pt x="38" y="136"/>
                  <a:pt x="38" y="136"/>
                </a:cubicBezTo>
                <a:cubicBezTo>
                  <a:pt x="38" y="136"/>
                  <a:pt x="38" y="136"/>
                  <a:pt x="38" y="135"/>
                </a:cubicBezTo>
                <a:cubicBezTo>
                  <a:pt x="37" y="136"/>
                  <a:pt x="36" y="136"/>
                  <a:pt x="34" y="135"/>
                </a:cubicBezTo>
                <a:cubicBezTo>
                  <a:pt x="30" y="130"/>
                  <a:pt x="26" y="124"/>
                  <a:pt x="22" y="118"/>
                </a:cubicBezTo>
                <a:cubicBezTo>
                  <a:pt x="22" y="118"/>
                  <a:pt x="22" y="117"/>
                  <a:pt x="22" y="116"/>
                </a:cubicBezTo>
                <a:cubicBezTo>
                  <a:pt x="15" y="103"/>
                  <a:pt x="11" y="8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19" y="75"/>
                  <a:pt x="19" y="75"/>
                </a:cubicBezTo>
                <a:cubicBezTo>
                  <a:pt x="19" y="75"/>
                  <a:pt x="19" y="74"/>
                  <a:pt x="20" y="74"/>
                </a:cubicBezTo>
                <a:cubicBezTo>
                  <a:pt x="26" y="79"/>
                  <a:pt x="35" y="70"/>
                  <a:pt x="30" y="64"/>
                </a:cubicBezTo>
                <a:cubicBezTo>
                  <a:pt x="29" y="61"/>
                  <a:pt x="26" y="61"/>
                  <a:pt x="24" y="59"/>
                </a:cubicBezTo>
                <a:cubicBezTo>
                  <a:pt x="21" y="58"/>
                  <a:pt x="21" y="53"/>
                  <a:pt x="22" y="51"/>
                </a:cubicBezTo>
                <a:cubicBezTo>
                  <a:pt x="22" y="50"/>
                  <a:pt x="23" y="49"/>
                  <a:pt x="24" y="48"/>
                </a:cubicBezTo>
                <a:cubicBezTo>
                  <a:pt x="24" y="47"/>
                  <a:pt x="24" y="46"/>
                  <a:pt x="25" y="46"/>
                </a:cubicBezTo>
                <a:cubicBezTo>
                  <a:pt x="25" y="45"/>
                  <a:pt x="25" y="45"/>
                  <a:pt x="26" y="44"/>
                </a:cubicBezTo>
                <a:cubicBezTo>
                  <a:pt x="29" y="41"/>
                  <a:pt x="32" y="38"/>
                  <a:pt x="36" y="35"/>
                </a:cubicBezTo>
                <a:cubicBezTo>
                  <a:pt x="44" y="28"/>
                  <a:pt x="52" y="21"/>
                  <a:pt x="61" y="14"/>
                </a:cubicBezTo>
                <a:cubicBezTo>
                  <a:pt x="64" y="13"/>
                  <a:pt x="66" y="16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0" y="38"/>
                  <a:pt x="55" y="59"/>
                  <a:pt x="51" y="79"/>
                </a:cubicBezTo>
                <a:cubicBezTo>
                  <a:pt x="47" y="98"/>
                  <a:pt x="44" y="117"/>
                  <a:pt x="39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54" y="137"/>
                  <a:pt x="75" y="138"/>
                  <a:pt x="8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1" name="CustomShape 166"/>
          <p:cNvSpPr/>
          <p:nvPr/>
        </p:nvSpPr>
        <p:spPr>
          <a:xfrm>
            <a:off x="12358800" y="2238480"/>
            <a:ext cx="71280" cy="55440"/>
          </a:xfrm>
          <a:custGeom>
            <a:avLst/>
            <a:gdLst/>
            <a:ahLst/>
            <a:cxnLst/>
            <a:rect l="l" t="t" r="r" b="b"/>
            <a:pathLst>
              <a:path w="17" h="13">
                <a:moveTo>
                  <a:pt x="11" y="11"/>
                </a:moveTo>
                <a:cubicBezTo>
                  <a:pt x="13" y="10"/>
                  <a:pt x="15" y="9"/>
                  <a:pt x="16" y="7"/>
                </a:cubicBezTo>
                <a:cubicBezTo>
                  <a:pt x="17" y="6"/>
                  <a:pt x="17" y="4"/>
                  <a:pt x="16" y="3"/>
                </a:cubicBezTo>
                <a:cubicBezTo>
                  <a:pt x="14" y="1"/>
                  <a:pt x="11" y="0"/>
                  <a:pt x="8" y="1"/>
                </a:cubicBezTo>
                <a:cubicBezTo>
                  <a:pt x="4" y="1"/>
                  <a:pt x="1" y="4"/>
                  <a:pt x="0" y="7"/>
                </a:cubicBezTo>
                <a:cubicBezTo>
                  <a:pt x="2" y="11"/>
                  <a:pt x="6" y="13"/>
                  <a:pt x="11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2" name="CustomShape 167"/>
          <p:cNvSpPr/>
          <p:nvPr/>
        </p:nvSpPr>
        <p:spPr>
          <a:xfrm>
            <a:off x="12363480" y="2268360"/>
            <a:ext cx="84240" cy="6372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11" y="7"/>
                </a:moveTo>
                <a:cubicBezTo>
                  <a:pt x="7" y="8"/>
                  <a:pt x="3" y="8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7" y="12"/>
                  <a:pt x="15" y="15"/>
                  <a:pt x="20" y="7"/>
                </a:cubicBezTo>
                <a:cubicBezTo>
                  <a:pt x="19" y="5"/>
                  <a:pt x="19" y="2"/>
                  <a:pt x="18" y="0"/>
                </a:cubicBezTo>
                <a:cubicBezTo>
                  <a:pt x="17" y="3"/>
                  <a:pt x="14" y="6"/>
                  <a:pt x="11" y="7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168"/>
          <p:cNvSpPr/>
          <p:nvPr/>
        </p:nvSpPr>
        <p:spPr>
          <a:xfrm>
            <a:off x="11704680" y="917640"/>
            <a:ext cx="785880" cy="1427040"/>
          </a:xfrm>
          <a:custGeom>
            <a:avLst/>
            <a:gdLst/>
            <a:ahLst/>
            <a:cxnLst/>
            <a:rect l="l" t="t" r="r" b="b"/>
            <a:pathLst>
              <a:path w="185" h="336">
                <a:moveTo>
                  <a:pt x="28" y="57"/>
                </a:moveTo>
                <a:cubicBezTo>
                  <a:pt x="26" y="60"/>
                  <a:pt x="24" y="63"/>
                  <a:pt x="22" y="66"/>
                </a:cubicBezTo>
                <a:cubicBezTo>
                  <a:pt x="0" y="107"/>
                  <a:pt x="8" y="155"/>
                  <a:pt x="42" y="177"/>
                </a:cubicBezTo>
                <a:cubicBezTo>
                  <a:pt x="61" y="190"/>
                  <a:pt x="86" y="192"/>
                  <a:pt x="109" y="183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6" y="218"/>
                  <a:pt x="127" y="250"/>
                  <a:pt x="137" y="282"/>
                </a:cubicBezTo>
                <a:cubicBezTo>
                  <a:pt x="140" y="294"/>
                  <a:pt x="144" y="306"/>
                  <a:pt x="148" y="318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63" y="335"/>
                  <a:pt x="169" y="336"/>
                  <a:pt x="175" y="330"/>
                </a:cubicBezTo>
                <a:cubicBezTo>
                  <a:pt x="176" y="330"/>
                  <a:pt x="176" y="329"/>
                  <a:pt x="177" y="328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3" y="301"/>
                  <a:pt x="168" y="287"/>
                  <a:pt x="163" y="273"/>
                </a:cubicBezTo>
                <a:cubicBezTo>
                  <a:pt x="152" y="241"/>
                  <a:pt x="143" y="208"/>
                  <a:pt x="133" y="175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41" y="164"/>
                  <a:pt x="150" y="155"/>
                  <a:pt x="158" y="144"/>
                </a:cubicBezTo>
                <a:cubicBezTo>
                  <a:pt x="160" y="141"/>
                  <a:pt x="162" y="138"/>
                  <a:pt x="163" y="135"/>
                </a:cubicBezTo>
                <a:cubicBezTo>
                  <a:pt x="185" y="94"/>
                  <a:pt x="177" y="46"/>
                  <a:pt x="144" y="24"/>
                </a:cubicBezTo>
                <a:cubicBezTo>
                  <a:pt x="108" y="0"/>
                  <a:pt x="56" y="15"/>
                  <a:pt x="28" y="57"/>
                </a:cubicBezTo>
                <a:close/>
                <a:moveTo>
                  <a:pt x="175" y="325"/>
                </a:moveTo>
                <a:cubicBezTo>
                  <a:pt x="170" y="333"/>
                  <a:pt x="162" y="330"/>
                  <a:pt x="155" y="325"/>
                </a:cubicBezTo>
                <a:cubicBezTo>
                  <a:pt x="155" y="324"/>
                  <a:pt x="155" y="324"/>
                  <a:pt x="155" y="324"/>
                </a:cubicBezTo>
                <a:cubicBezTo>
                  <a:pt x="158" y="326"/>
                  <a:pt x="162" y="326"/>
                  <a:pt x="166" y="325"/>
                </a:cubicBezTo>
                <a:cubicBezTo>
                  <a:pt x="169" y="324"/>
                  <a:pt x="172" y="321"/>
                  <a:pt x="173" y="318"/>
                </a:cubicBezTo>
                <a:cubicBezTo>
                  <a:pt x="174" y="320"/>
                  <a:pt x="174" y="323"/>
                  <a:pt x="175" y="325"/>
                </a:cubicBezTo>
                <a:close/>
                <a:moveTo>
                  <a:pt x="170" y="314"/>
                </a:moveTo>
                <a:cubicBezTo>
                  <a:pt x="171" y="315"/>
                  <a:pt x="171" y="317"/>
                  <a:pt x="170" y="318"/>
                </a:cubicBezTo>
                <a:cubicBezTo>
                  <a:pt x="169" y="320"/>
                  <a:pt x="167" y="321"/>
                  <a:pt x="165" y="322"/>
                </a:cubicBezTo>
                <a:cubicBezTo>
                  <a:pt x="160" y="324"/>
                  <a:pt x="156" y="322"/>
                  <a:pt x="154" y="318"/>
                </a:cubicBezTo>
                <a:cubicBezTo>
                  <a:pt x="155" y="315"/>
                  <a:pt x="158" y="312"/>
                  <a:pt x="162" y="312"/>
                </a:cubicBezTo>
                <a:cubicBezTo>
                  <a:pt x="165" y="311"/>
                  <a:pt x="168" y="312"/>
                  <a:pt x="170" y="314"/>
                </a:cubicBezTo>
                <a:close/>
                <a:moveTo>
                  <a:pt x="159" y="275"/>
                </a:moveTo>
                <a:cubicBezTo>
                  <a:pt x="163" y="286"/>
                  <a:pt x="166" y="297"/>
                  <a:pt x="170" y="308"/>
                </a:cubicBezTo>
                <a:cubicBezTo>
                  <a:pt x="168" y="307"/>
                  <a:pt x="165" y="307"/>
                  <a:pt x="162" y="307"/>
                </a:cubicBezTo>
                <a:cubicBezTo>
                  <a:pt x="158" y="307"/>
                  <a:pt x="154" y="309"/>
                  <a:pt x="151" y="313"/>
                </a:cubicBezTo>
                <a:cubicBezTo>
                  <a:pt x="148" y="304"/>
                  <a:pt x="145" y="294"/>
                  <a:pt x="142" y="285"/>
                </a:cubicBezTo>
                <a:cubicBezTo>
                  <a:pt x="140" y="278"/>
                  <a:pt x="138" y="270"/>
                  <a:pt x="136" y="263"/>
                </a:cubicBezTo>
                <a:cubicBezTo>
                  <a:pt x="137" y="259"/>
                  <a:pt x="140" y="257"/>
                  <a:pt x="143" y="256"/>
                </a:cubicBezTo>
                <a:cubicBezTo>
                  <a:pt x="145" y="256"/>
                  <a:pt x="147" y="256"/>
                  <a:pt x="149" y="257"/>
                </a:cubicBezTo>
                <a:cubicBezTo>
                  <a:pt x="150" y="257"/>
                  <a:pt x="152" y="258"/>
                  <a:pt x="153" y="258"/>
                </a:cubicBezTo>
                <a:cubicBezTo>
                  <a:pt x="155" y="264"/>
                  <a:pt x="157" y="269"/>
                  <a:pt x="159" y="275"/>
                </a:cubicBezTo>
                <a:close/>
                <a:moveTo>
                  <a:pt x="151" y="253"/>
                </a:moveTo>
                <a:cubicBezTo>
                  <a:pt x="149" y="252"/>
                  <a:pt x="145" y="252"/>
                  <a:pt x="142" y="253"/>
                </a:cubicBezTo>
                <a:cubicBezTo>
                  <a:pt x="138" y="253"/>
                  <a:pt x="136" y="256"/>
                  <a:pt x="135" y="259"/>
                </a:cubicBezTo>
                <a:cubicBezTo>
                  <a:pt x="127" y="232"/>
                  <a:pt x="120" y="205"/>
                  <a:pt x="112" y="179"/>
                </a:cubicBezTo>
                <a:cubicBezTo>
                  <a:pt x="115" y="175"/>
                  <a:pt x="118" y="172"/>
                  <a:pt x="123" y="172"/>
                </a:cubicBezTo>
                <a:cubicBezTo>
                  <a:pt x="124" y="172"/>
                  <a:pt x="126" y="172"/>
                  <a:pt x="127" y="172"/>
                </a:cubicBezTo>
                <a:cubicBezTo>
                  <a:pt x="133" y="200"/>
                  <a:pt x="142" y="227"/>
                  <a:pt x="151" y="253"/>
                </a:cubicBezTo>
                <a:close/>
                <a:moveTo>
                  <a:pt x="142" y="31"/>
                </a:moveTo>
                <a:cubicBezTo>
                  <a:pt x="173" y="51"/>
                  <a:pt x="180" y="95"/>
                  <a:pt x="159" y="133"/>
                </a:cubicBezTo>
                <a:cubicBezTo>
                  <a:pt x="157" y="136"/>
                  <a:pt x="156" y="139"/>
                  <a:pt x="154" y="142"/>
                </a:cubicBezTo>
                <a:cubicBezTo>
                  <a:pt x="146" y="153"/>
                  <a:pt x="137" y="161"/>
                  <a:pt x="127" y="168"/>
                </a:cubicBezTo>
                <a:cubicBezTo>
                  <a:pt x="126" y="168"/>
                  <a:pt x="126" y="168"/>
                  <a:pt x="126" y="168"/>
                </a:cubicBezTo>
                <a:cubicBezTo>
                  <a:pt x="126" y="168"/>
                  <a:pt x="125" y="168"/>
                  <a:pt x="124" y="168"/>
                </a:cubicBezTo>
                <a:cubicBezTo>
                  <a:pt x="135" y="161"/>
                  <a:pt x="144" y="150"/>
                  <a:pt x="151" y="140"/>
                </a:cubicBezTo>
                <a:cubicBezTo>
                  <a:pt x="161" y="125"/>
                  <a:pt x="165" y="109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4" y="99"/>
                  <a:pt x="163" y="106"/>
                  <a:pt x="161" y="114"/>
                </a:cubicBezTo>
                <a:cubicBezTo>
                  <a:pt x="158" y="122"/>
                  <a:pt x="154" y="130"/>
                  <a:pt x="150" y="137"/>
                </a:cubicBezTo>
                <a:cubicBezTo>
                  <a:pt x="142" y="149"/>
                  <a:pt x="132" y="160"/>
                  <a:pt x="120" y="168"/>
                </a:cubicBezTo>
                <a:cubicBezTo>
                  <a:pt x="116" y="168"/>
                  <a:pt x="113" y="171"/>
                  <a:pt x="111" y="174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87" y="186"/>
                  <a:pt x="63" y="185"/>
                  <a:pt x="45" y="172"/>
                </a:cubicBezTo>
                <a:cubicBezTo>
                  <a:pt x="14" y="152"/>
                  <a:pt x="5" y="107"/>
                  <a:pt x="26" y="68"/>
                </a:cubicBezTo>
                <a:cubicBezTo>
                  <a:pt x="28" y="66"/>
                  <a:pt x="29" y="63"/>
                  <a:pt x="31" y="60"/>
                </a:cubicBezTo>
                <a:cubicBezTo>
                  <a:pt x="47" y="36"/>
                  <a:pt x="71" y="23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113" y="19"/>
                  <a:pt x="129" y="27"/>
                  <a:pt x="143" y="37"/>
                </a:cubicBezTo>
                <a:cubicBezTo>
                  <a:pt x="150" y="42"/>
                  <a:pt x="155" y="49"/>
                  <a:pt x="159" y="57"/>
                </a:cubicBezTo>
                <a:cubicBezTo>
                  <a:pt x="163" y="65"/>
                  <a:pt x="164" y="73"/>
                  <a:pt x="166" y="81"/>
                </a:cubicBezTo>
                <a:cubicBezTo>
                  <a:pt x="166" y="81"/>
                  <a:pt x="167" y="81"/>
                  <a:pt x="167" y="81"/>
                </a:cubicBezTo>
                <a:cubicBezTo>
                  <a:pt x="166" y="62"/>
                  <a:pt x="157" y="48"/>
                  <a:pt x="144" y="35"/>
                </a:cubicBezTo>
                <a:cubicBezTo>
                  <a:pt x="139" y="30"/>
                  <a:pt x="132" y="26"/>
                  <a:pt x="125" y="23"/>
                </a:cubicBezTo>
                <a:cubicBezTo>
                  <a:pt x="131" y="25"/>
                  <a:pt x="137" y="27"/>
                  <a:pt x="142" y="3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4" name="CustomShape 169"/>
          <p:cNvSpPr/>
          <p:nvPr/>
        </p:nvSpPr>
        <p:spPr>
          <a:xfrm>
            <a:off x="11798280" y="1023840"/>
            <a:ext cx="603360" cy="662040"/>
          </a:xfrm>
          <a:custGeom>
            <a:avLst/>
            <a:gdLst/>
            <a:ahLst/>
            <a:cxnLst/>
            <a:rect l="l" t="t" r="r" b="b"/>
            <a:pathLst>
              <a:path w="142" h="156">
                <a:moveTo>
                  <a:pt x="104" y="12"/>
                </a:moveTo>
                <a:cubicBezTo>
                  <a:pt x="86" y="2"/>
                  <a:pt x="64" y="4"/>
                  <a:pt x="46" y="15"/>
                </a:cubicBezTo>
                <a:cubicBezTo>
                  <a:pt x="22" y="26"/>
                  <a:pt x="3" y="50"/>
                  <a:pt x="1" y="76"/>
                </a:cubicBezTo>
                <a:cubicBezTo>
                  <a:pt x="1" y="77"/>
                  <a:pt x="2" y="77"/>
                  <a:pt x="2" y="76"/>
                </a:cubicBezTo>
                <a:cubicBezTo>
                  <a:pt x="4" y="61"/>
                  <a:pt x="11" y="48"/>
                  <a:pt x="20" y="37"/>
                </a:cubicBezTo>
                <a:cubicBezTo>
                  <a:pt x="23" y="34"/>
                  <a:pt x="26" y="31"/>
                  <a:pt x="29" y="28"/>
                </a:cubicBezTo>
                <a:cubicBezTo>
                  <a:pt x="24" y="34"/>
                  <a:pt x="19" y="40"/>
                  <a:pt x="16" y="47"/>
                </a:cubicBezTo>
                <a:cubicBezTo>
                  <a:pt x="1" y="74"/>
                  <a:pt x="3" y="104"/>
                  <a:pt x="17" y="124"/>
                </a:cubicBezTo>
                <a:cubicBezTo>
                  <a:pt x="16" y="123"/>
                  <a:pt x="15" y="122"/>
                  <a:pt x="15" y="121"/>
                </a:cubicBezTo>
                <a:cubicBezTo>
                  <a:pt x="6" y="110"/>
                  <a:pt x="4" y="97"/>
                  <a:pt x="2" y="83"/>
                </a:cubicBezTo>
                <a:cubicBezTo>
                  <a:pt x="2" y="82"/>
                  <a:pt x="1" y="82"/>
                  <a:pt x="1" y="83"/>
                </a:cubicBezTo>
                <a:cubicBezTo>
                  <a:pt x="1" y="97"/>
                  <a:pt x="4" y="110"/>
                  <a:pt x="13" y="123"/>
                </a:cubicBezTo>
                <a:cubicBezTo>
                  <a:pt x="18" y="131"/>
                  <a:pt x="26" y="137"/>
                  <a:pt x="35" y="141"/>
                </a:cubicBezTo>
                <a:cubicBezTo>
                  <a:pt x="65" y="156"/>
                  <a:pt x="104" y="140"/>
                  <a:pt x="123" y="105"/>
                </a:cubicBezTo>
                <a:cubicBezTo>
                  <a:pt x="142" y="69"/>
                  <a:pt x="134" y="27"/>
                  <a:pt x="104" y="12"/>
                </a:cubicBezTo>
                <a:close/>
                <a:moveTo>
                  <a:pt x="119" y="104"/>
                </a:moveTo>
                <a:cubicBezTo>
                  <a:pt x="102" y="137"/>
                  <a:pt x="66" y="150"/>
                  <a:pt x="39" y="137"/>
                </a:cubicBezTo>
                <a:cubicBezTo>
                  <a:pt x="44" y="118"/>
                  <a:pt x="47" y="98"/>
                  <a:pt x="51" y="79"/>
                </a:cubicBezTo>
                <a:cubicBezTo>
                  <a:pt x="55" y="59"/>
                  <a:pt x="60" y="38"/>
                  <a:pt x="65" y="18"/>
                </a:cubicBezTo>
                <a:cubicBezTo>
                  <a:pt x="65" y="18"/>
                  <a:pt x="64" y="17"/>
                  <a:pt x="64" y="18"/>
                </a:cubicBezTo>
                <a:cubicBezTo>
                  <a:pt x="57" y="38"/>
                  <a:pt x="53" y="58"/>
                  <a:pt x="49" y="79"/>
                </a:cubicBezTo>
                <a:cubicBezTo>
                  <a:pt x="45" y="98"/>
                  <a:pt x="41" y="117"/>
                  <a:pt x="38" y="137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10" y="122"/>
                  <a:pt x="0" y="82"/>
                  <a:pt x="18" y="49"/>
                </a:cubicBezTo>
                <a:cubicBezTo>
                  <a:pt x="36" y="15"/>
                  <a:pt x="75" y="0"/>
                  <a:pt x="103" y="14"/>
                </a:cubicBezTo>
                <a:cubicBezTo>
                  <a:pt x="130" y="29"/>
                  <a:pt x="137" y="71"/>
                  <a:pt x="119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5" name="CustomShape 170"/>
          <p:cNvSpPr/>
          <p:nvPr/>
        </p:nvSpPr>
        <p:spPr>
          <a:xfrm>
            <a:off x="12138120" y="1087560"/>
            <a:ext cx="101520" cy="458640"/>
          </a:xfrm>
          <a:custGeom>
            <a:avLst/>
            <a:gdLst/>
            <a:ahLst/>
            <a:cxnLst/>
            <a:rect l="l" t="t" r="r" b="b"/>
            <a:pathLst>
              <a:path w="24" h="108">
                <a:moveTo>
                  <a:pt x="22" y="1"/>
                </a:moveTo>
                <a:cubicBezTo>
                  <a:pt x="14" y="36"/>
                  <a:pt x="8" y="72"/>
                  <a:pt x="0" y="107"/>
                </a:cubicBezTo>
                <a:cubicBezTo>
                  <a:pt x="0" y="108"/>
                  <a:pt x="2" y="108"/>
                  <a:pt x="2" y="108"/>
                </a:cubicBezTo>
                <a:cubicBezTo>
                  <a:pt x="10" y="72"/>
                  <a:pt x="18" y="37"/>
                  <a:pt x="23" y="1"/>
                </a:cubicBezTo>
                <a:cubicBezTo>
                  <a:pt x="24" y="0"/>
                  <a:pt x="22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6" name="CustomShape 171"/>
          <p:cNvSpPr/>
          <p:nvPr/>
        </p:nvSpPr>
        <p:spPr>
          <a:xfrm>
            <a:off x="11831760" y="1155600"/>
            <a:ext cx="153720" cy="408240"/>
          </a:xfrm>
          <a:custGeom>
            <a:avLst/>
            <a:gdLst/>
            <a:ahLst/>
            <a:cxnLst/>
            <a:rect l="l" t="t" r="r" b="b"/>
            <a:pathLst>
              <a:path w="36" h="96">
                <a:moveTo>
                  <a:pt x="14" y="20"/>
                </a:moveTo>
                <a:cubicBezTo>
                  <a:pt x="13" y="22"/>
                  <a:pt x="13" y="27"/>
                  <a:pt x="16" y="28"/>
                </a:cubicBezTo>
                <a:cubicBezTo>
                  <a:pt x="18" y="30"/>
                  <a:pt x="21" y="30"/>
                  <a:pt x="22" y="33"/>
                </a:cubicBezTo>
                <a:cubicBezTo>
                  <a:pt x="27" y="39"/>
                  <a:pt x="18" y="48"/>
                  <a:pt x="12" y="43"/>
                </a:cubicBezTo>
                <a:cubicBezTo>
                  <a:pt x="11" y="43"/>
                  <a:pt x="11" y="44"/>
                  <a:pt x="11" y="44"/>
                </a:cubicBezTo>
                <a:cubicBezTo>
                  <a:pt x="11" y="44"/>
                  <a:pt x="12" y="44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0" y="59"/>
                  <a:pt x="12" y="84"/>
                  <a:pt x="22" y="96"/>
                </a:cubicBezTo>
                <a:cubicBezTo>
                  <a:pt x="22" y="96"/>
                  <a:pt x="23" y="95"/>
                  <a:pt x="23" y="95"/>
                </a:cubicBezTo>
                <a:cubicBezTo>
                  <a:pt x="12" y="80"/>
                  <a:pt x="6" y="64"/>
                  <a:pt x="13" y="46"/>
                </a:cubicBezTo>
                <a:cubicBezTo>
                  <a:pt x="13" y="46"/>
                  <a:pt x="13" y="45"/>
                  <a:pt x="13" y="45"/>
                </a:cubicBezTo>
                <a:cubicBezTo>
                  <a:pt x="21" y="50"/>
                  <a:pt x="30" y="38"/>
                  <a:pt x="24" y="30"/>
                </a:cubicBezTo>
                <a:cubicBezTo>
                  <a:pt x="23" y="29"/>
                  <a:pt x="20" y="28"/>
                  <a:pt x="19" y="27"/>
                </a:cubicBezTo>
                <a:cubicBezTo>
                  <a:pt x="13" y="25"/>
                  <a:pt x="18" y="17"/>
                  <a:pt x="20" y="14"/>
                </a:cubicBezTo>
                <a:cubicBezTo>
                  <a:pt x="24" y="9"/>
                  <a:pt x="29" y="4"/>
                  <a:pt x="35" y="1"/>
                </a:cubicBezTo>
                <a:cubicBezTo>
                  <a:pt x="36" y="1"/>
                  <a:pt x="35" y="0"/>
                  <a:pt x="35" y="0"/>
                </a:cubicBezTo>
                <a:cubicBezTo>
                  <a:pt x="27" y="4"/>
                  <a:pt x="17" y="11"/>
                  <a:pt x="1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7" name="CustomShape 172"/>
          <p:cNvSpPr/>
          <p:nvPr/>
        </p:nvSpPr>
        <p:spPr>
          <a:xfrm>
            <a:off x="11883960" y="1393920"/>
            <a:ext cx="50760" cy="58680"/>
          </a:xfrm>
          <a:custGeom>
            <a:avLst/>
            <a:gdLst/>
            <a:ahLst/>
            <a:cxnLst/>
            <a:rect l="l" t="t" r="r" b="b"/>
            <a:pathLst>
              <a:path w="12" h="14">
                <a:moveTo>
                  <a:pt x="3" y="1"/>
                </a:moveTo>
                <a:cubicBezTo>
                  <a:pt x="5" y="2"/>
                  <a:pt x="8" y="2"/>
                  <a:pt x="9" y="4"/>
                </a:cubicBezTo>
                <a:cubicBezTo>
                  <a:pt x="10" y="6"/>
                  <a:pt x="9" y="8"/>
                  <a:pt x="8" y="9"/>
                </a:cubicBezTo>
                <a:cubicBezTo>
                  <a:pt x="8" y="11"/>
                  <a:pt x="6" y="12"/>
                  <a:pt x="5" y="12"/>
                </a:cubicBezTo>
                <a:cubicBezTo>
                  <a:pt x="5" y="13"/>
                  <a:pt x="4" y="12"/>
                  <a:pt x="4" y="12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2" y="5"/>
                  <a:pt x="2" y="4"/>
                </a:cubicBezTo>
                <a:cubicBezTo>
                  <a:pt x="2" y="3"/>
                  <a:pt x="0" y="3"/>
                  <a:pt x="0" y="4"/>
                </a:cubicBezTo>
                <a:cubicBezTo>
                  <a:pt x="0" y="7"/>
                  <a:pt x="1" y="11"/>
                  <a:pt x="3" y="13"/>
                </a:cubicBezTo>
                <a:cubicBezTo>
                  <a:pt x="4" y="14"/>
                  <a:pt x="6" y="14"/>
                  <a:pt x="7" y="13"/>
                </a:cubicBezTo>
                <a:cubicBezTo>
                  <a:pt x="10" y="11"/>
                  <a:pt x="12" y="6"/>
                  <a:pt x="10" y="3"/>
                </a:cubicBezTo>
                <a:cubicBezTo>
                  <a:pt x="9" y="0"/>
                  <a:pt x="6" y="0"/>
                  <a:pt x="3" y="0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8" name="CustomShape 173"/>
          <p:cNvSpPr/>
          <p:nvPr/>
        </p:nvSpPr>
        <p:spPr>
          <a:xfrm>
            <a:off x="10351980" y="1125540"/>
            <a:ext cx="1128960" cy="1100160"/>
          </a:xfrm>
          <a:custGeom>
            <a:avLst/>
            <a:gdLst/>
            <a:ahLst/>
            <a:cxnLst/>
            <a:rect l="l" t="t" r="r" b="b"/>
            <a:pathLst>
              <a:path w="266" h="259">
                <a:moveTo>
                  <a:pt x="224" y="5"/>
                </a:moveTo>
                <a:cubicBezTo>
                  <a:pt x="226" y="6"/>
                  <a:pt x="228" y="8"/>
                  <a:pt x="229" y="10"/>
                </a:cubicBezTo>
                <a:cubicBezTo>
                  <a:pt x="230" y="11"/>
                  <a:pt x="228" y="12"/>
                  <a:pt x="227" y="12"/>
                </a:cubicBezTo>
                <a:cubicBezTo>
                  <a:pt x="226" y="11"/>
                  <a:pt x="223" y="10"/>
                  <a:pt x="222" y="8"/>
                </a:cubicBezTo>
                <a:cubicBezTo>
                  <a:pt x="220" y="10"/>
                  <a:pt x="218" y="12"/>
                  <a:pt x="216" y="13"/>
                </a:cubicBezTo>
                <a:cubicBezTo>
                  <a:pt x="217" y="14"/>
                  <a:pt x="218" y="15"/>
                  <a:pt x="219" y="16"/>
                </a:cubicBezTo>
                <a:cubicBezTo>
                  <a:pt x="219" y="17"/>
                  <a:pt x="218" y="18"/>
                  <a:pt x="217" y="18"/>
                </a:cubicBezTo>
                <a:cubicBezTo>
                  <a:pt x="216" y="18"/>
                  <a:pt x="215" y="17"/>
                  <a:pt x="214" y="16"/>
                </a:cubicBezTo>
                <a:cubicBezTo>
                  <a:pt x="212" y="18"/>
                  <a:pt x="210" y="20"/>
                  <a:pt x="208" y="22"/>
                </a:cubicBezTo>
                <a:cubicBezTo>
                  <a:pt x="208" y="22"/>
                  <a:pt x="208" y="22"/>
                  <a:pt x="208" y="22"/>
                </a:cubicBezTo>
                <a:cubicBezTo>
                  <a:pt x="209" y="23"/>
                  <a:pt x="210" y="24"/>
                  <a:pt x="211" y="25"/>
                </a:cubicBezTo>
                <a:cubicBezTo>
                  <a:pt x="212" y="26"/>
                  <a:pt x="210" y="27"/>
                  <a:pt x="209" y="26"/>
                </a:cubicBezTo>
                <a:cubicBezTo>
                  <a:pt x="208" y="26"/>
                  <a:pt x="207" y="25"/>
                  <a:pt x="206" y="24"/>
                </a:cubicBezTo>
                <a:cubicBezTo>
                  <a:pt x="206" y="24"/>
                  <a:pt x="206" y="24"/>
                  <a:pt x="206" y="24"/>
                </a:cubicBezTo>
                <a:cubicBezTo>
                  <a:pt x="203" y="26"/>
                  <a:pt x="201" y="28"/>
                  <a:pt x="199" y="30"/>
                </a:cubicBezTo>
                <a:cubicBezTo>
                  <a:pt x="200" y="31"/>
                  <a:pt x="200" y="32"/>
                  <a:pt x="200" y="33"/>
                </a:cubicBezTo>
                <a:cubicBezTo>
                  <a:pt x="200" y="34"/>
                  <a:pt x="199" y="35"/>
                  <a:pt x="198" y="34"/>
                </a:cubicBezTo>
                <a:cubicBezTo>
                  <a:pt x="197" y="34"/>
                  <a:pt x="196" y="33"/>
                  <a:pt x="196" y="33"/>
                </a:cubicBezTo>
                <a:cubicBezTo>
                  <a:pt x="194" y="35"/>
                  <a:pt x="192" y="36"/>
                  <a:pt x="191" y="38"/>
                </a:cubicBezTo>
                <a:cubicBezTo>
                  <a:pt x="192" y="39"/>
                  <a:pt x="193" y="41"/>
                  <a:pt x="194" y="42"/>
                </a:cubicBezTo>
                <a:cubicBezTo>
                  <a:pt x="195" y="44"/>
                  <a:pt x="192" y="46"/>
                  <a:pt x="191" y="44"/>
                </a:cubicBezTo>
                <a:cubicBezTo>
                  <a:pt x="190" y="43"/>
                  <a:pt x="189" y="42"/>
                  <a:pt x="189" y="41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86" y="43"/>
                  <a:pt x="184" y="44"/>
                  <a:pt x="182" y="46"/>
                </a:cubicBezTo>
                <a:cubicBezTo>
                  <a:pt x="182" y="47"/>
                  <a:pt x="183" y="47"/>
                  <a:pt x="183" y="48"/>
                </a:cubicBezTo>
                <a:cubicBezTo>
                  <a:pt x="183" y="49"/>
                  <a:pt x="182" y="50"/>
                  <a:pt x="181" y="50"/>
                </a:cubicBezTo>
                <a:cubicBezTo>
                  <a:pt x="180" y="50"/>
                  <a:pt x="180" y="49"/>
                  <a:pt x="179" y="49"/>
                </a:cubicBezTo>
                <a:cubicBezTo>
                  <a:pt x="176" y="51"/>
                  <a:pt x="174" y="54"/>
                  <a:pt x="171" y="57"/>
                </a:cubicBezTo>
                <a:cubicBezTo>
                  <a:pt x="172" y="58"/>
                  <a:pt x="173" y="59"/>
                  <a:pt x="173" y="60"/>
                </a:cubicBezTo>
                <a:cubicBezTo>
                  <a:pt x="174" y="61"/>
                  <a:pt x="173" y="63"/>
                  <a:pt x="172" y="62"/>
                </a:cubicBezTo>
                <a:cubicBezTo>
                  <a:pt x="170" y="62"/>
                  <a:pt x="169" y="61"/>
                  <a:pt x="168" y="60"/>
                </a:cubicBezTo>
                <a:cubicBezTo>
                  <a:pt x="165" y="63"/>
                  <a:pt x="162" y="65"/>
                  <a:pt x="159" y="68"/>
                </a:cubicBezTo>
                <a:cubicBezTo>
                  <a:pt x="159" y="68"/>
                  <a:pt x="160" y="69"/>
                  <a:pt x="160" y="69"/>
                </a:cubicBezTo>
                <a:cubicBezTo>
                  <a:pt x="160" y="70"/>
                  <a:pt x="160" y="71"/>
                  <a:pt x="159" y="71"/>
                </a:cubicBezTo>
                <a:cubicBezTo>
                  <a:pt x="158" y="71"/>
                  <a:pt x="157" y="71"/>
                  <a:pt x="157" y="70"/>
                </a:cubicBezTo>
                <a:cubicBezTo>
                  <a:pt x="155" y="72"/>
                  <a:pt x="153" y="74"/>
                  <a:pt x="151" y="75"/>
                </a:cubicBezTo>
                <a:cubicBezTo>
                  <a:pt x="151" y="76"/>
                  <a:pt x="151" y="75"/>
                  <a:pt x="151" y="76"/>
                </a:cubicBezTo>
                <a:cubicBezTo>
                  <a:pt x="153" y="76"/>
                  <a:pt x="154" y="78"/>
                  <a:pt x="155" y="79"/>
                </a:cubicBezTo>
                <a:cubicBezTo>
                  <a:pt x="156" y="80"/>
                  <a:pt x="156" y="81"/>
                  <a:pt x="155" y="82"/>
                </a:cubicBezTo>
                <a:cubicBezTo>
                  <a:pt x="154" y="82"/>
                  <a:pt x="153" y="82"/>
                  <a:pt x="152" y="82"/>
                </a:cubicBezTo>
                <a:cubicBezTo>
                  <a:pt x="151" y="81"/>
                  <a:pt x="150" y="80"/>
                  <a:pt x="149" y="79"/>
                </a:cubicBezTo>
                <a:cubicBezTo>
                  <a:pt x="149" y="79"/>
                  <a:pt x="149" y="78"/>
                  <a:pt x="148" y="78"/>
                </a:cubicBezTo>
                <a:cubicBezTo>
                  <a:pt x="146" y="81"/>
                  <a:pt x="143" y="83"/>
                  <a:pt x="141" y="86"/>
                </a:cubicBezTo>
                <a:cubicBezTo>
                  <a:pt x="141" y="86"/>
                  <a:pt x="142" y="86"/>
                  <a:pt x="142" y="87"/>
                </a:cubicBezTo>
                <a:cubicBezTo>
                  <a:pt x="143" y="88"/>
                  <a:pt x="142" y="89"/>
                  <a:pt x="140" y="89"/>
                </a:cubicBezTo>
                <a:cubicBezTo>
                  <a:pt x="140" y="89"/>
                  <a:pt x="139" y="88"/>
                  <a:pt x="139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7" y="90"/>
                  <a:pt x="135" y="91"/>
                  <a:pt x="133" y="93"/>
                </a:cubicBezTo>
                <a:cubicBezTo>
                  <a:pt x="134" y="94"/>
                  <a:pt x="134" y="96"/>
                  <a:pt x="135" y="97"/>
                </a:cubicBezTo>
                <a:cubicBezTo>
                  <a:pt x="135" y="98"/>
                  <a:pt x="135" y="99"/>
                  <a:pt x="133" y="99"/>
                </a:cubicBezTo>
                <a:cubicBezTo>
                  <a:pt x="132" y="98"/>
                  <a:pt x="131" y="97"/>
                  <a:pt x="129" y="96"/>
                </a:cubicBezTo>
                <a:cubicBezTo>
                  <a:pt x="127" y="98"/>
                  <a:pt x="125" y="101"/>
                  <a:pt x="123" y="103"/>
                </a:cubicBezTo>
                <a:cubicBezTo>
                  <a:pt x="124" y="103"/>
                  <a:pt x="124" y="104"/>
                  <a:pt x="125" y="104"/>
                </a:cubicBezTo>
                <a:cubicBezTo>
                  <a:pt x="126" y="105"/>
                  <a:pt x="125" y="107"/>
                  <a:pt x="124" y="106"/>
                </a:cubicBezTo>
                <a:cubicBezTo>
                  <a:pt x="123" y="106"/>
                  <a:pt x="122" y="105"/>
                  <a:pt x="121" y="105"/>
                </a:cubicBezTo>
                <a:cubicBezTo>
                  <a:pt x="120" y="106"/>
                  <a:pt x="118" y="108"/>
                  <a:pt x="117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9" y="111"/>
                  <a:pt x="119" y="112"/>
                  <a:pt x="120" y="114"/>
                </a:cubicBezTo>
                <a:cubicBezTo>
                  <a:pt x="120" y="116"/>
                  <a:pt x="118" y="116"/>
                  <a:pt x="117" y="115"/>
                </a:cubicBezTo>
                <a:cubicBezTo>
                  <a:pt x="116" y="114"/>
                  <a:pt x="115" y="113"/>
                  <a:pt x="114" y="112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14" y="112"/>
                  <a:pt x="113" y="113"/>
                  <a:pt x="113" y="113"/>
                </a:cubicBezTo>
                <a:cubicBezTo>
                  <a:pt x="111" y="115"/>
                  <a:pt x="108" y="117"/>
                  <a:pt x="106" y="120"/>
                </a:cubicBezTo>
                <a:cubicBezTo>
                  <a:pt x="107" y="120"/>
                  <a:pt x="107" y="120"/>
                  <a:pt x="108" y="120"/>
                </a:cubicBezTo>
                <a:cubicBezTo>
                  <a:pt x="109" y="121"/>
                  <a:pt x="108" y="122"/>
                  <a:pt x="107" y="123"/>
                </a:cubicBezTo>
                <a:cubicBezTo>
                  <a:pt x="106" y="124"/>
                  <a:pt x="105" y="123"/>
                  <a:pt x="104" y="122"/>
                </a:cubicBezTo>
                <a:cubicBezTo>
                  <a:pt x="102" y="124"/>
                  <a:pt x="100" y="126"/>
                  <a:pt x="97" y="129"/>
                </a:cubicBezTo>
                <a:cubicBezTo>
                  <a:pt x="99" y="130"/>
                  <a:pt x="100" y="132"/>
                  <a:pt x="101" y="133"/>
                </a:cubicBezTo>
                <a:cubicBezTo>
                  <a:pt x="102" y="135"/>
                  <a:pt x="100" y="136"/>
                  <a:pt x="99" y="135"/>
                </a:cubicBezTo>
                <a:cubicBezTo>
                  <a:pt x="97" y="134"/>
                  <a:pt x="95" y="133"/>
                  <a:pt x="94" y="132"/>
                </a:cubicBezTo>
                <a:cubicBezTo>
                  <a:pt x="92" y="134"/>
                  <a:pt x="91" y="136"/>
                  <a:pt x="89" y="138"/>
                </a:cubicBezTo>
                <a:cubicBezTo>
                  <a:pt x="89" y="138"/>
                  <a:pt x="90" y="139"/>
                  <a:pt x="90" y="140"/>
                </a:cubicBezTo>
                <a:cubicBezTo>
                  <a:pt x="90" y="141"/>
                  <a:pt x="89" y="142"/>
                  <a:pt x="88" y="142"/>
                </a:cubicBezTo>
                <a:cubicBezTo>
                  <a:pt x="88" y="142"/>
                  <a:pt x="87" y="141"/>
                  <a:pt x="86" y="141"/>
                </a:cubicBezTo>
                <a:cubicBezTo>
                  <a:pt x="85" y="142"/>
                  <a:pt x="83" y="144"/>
                  <a:pt x="82" y="146"/>
                </a:cubicBezTo>
                <a:cubicBezTo>
                  <a:pt x="83" y="147"/>
                  <a:pt x="85" y="149"/>
                  <a:pt x="86" y="152"/>
                </a:cubicBezTo>
                <a:cubicBezTo>
                  <a:pt x="86" y="153"/>
                  <a:pt x="85" y="154"/>
                  <a:pt x="84" y="154"/>
                </a:cubicBezTo>
                <a:cubicBezTo>
                  <a:pt x="82" y="152"/>
                  <a:pt x="80" y="151"/>
                  <a:pt x="79" y="149"/>
                </a:cubicBezTo>
                <a:cubicBezTo>
                  <a:pt x="76" y="151"/>
                  <a:pt x="74" y="154"/>
                  <a:pt x="72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6"/>
                  <a:pt x="73" y="157"/>
                  <a:pt x="73" y="157"/>
                </a:cubicBezTo>
                <a:cubicBezTo>
                  <a:pt x="73" y="157"/>
                  <a:pt x="74" y="157"/>
                  <a:pt x="74" y="157"/>
                </a:cubicBezTo>
                <a:cubicBezTo>
                  <a:pt x="74" y="158"/>
                  <a:pt x="74" y="159"/>
                  <a:pt x="73" y="160"/>
                </a:cubicBezTo>
                <a:cubicBezTo>
                  <a:pt x="72" y="160"/>
                  <a:pt x="70" y="159"/>
                  <a:pt x="70" y="158"/>
                </a:cubicBezTo>
                <a:cubicBezTo>
                  <a:pt x="68" y="160"/>
                  <a:pt x="66" y="162"/>
                  <a:pt x="64" y="164"/>
                </a:cubicBezTo>
                <a:cubicBezTo>
                  <a:pt x="66" y="166"/>
                  <a:pt x="68" y="167"/>
                  <a:pt x="69" y="170"/>
                </a:cubicBezTo>
                <a:cubicBezTo>
                  <a:pt x="69" y="171"/>
                  <a:pt x="68" y="172"/>
                  <a:pt x="67" y="172"/>
                </a:cubicBezTo>
                <a:cubicBezTo>
                  <a:pt x="65" y="171"/>
                  <a:pt x="63" y="170"/>
                  <a:pt x="61" y="168"/>
                </a:cubicBezTo>
                <a:cubicBezTo>
                  <a:pt x="59" y="170"/>
                  <a:pt x="57" y="172"/>
                  <a:pt x="56" y="174"/>
                </a:cubicBezTo>
                <a:cubicBezTo>
                  <a:pt x="57" y="174"/>
                  <a:pt x="57" y="175"/>
                  <a:pt x="57" y="176"/>
                </a:cubicBezTo>
                <a:cubicBezTo>
                  <a:pt x="57" y="177"/>
                  <a:pt x="56" y="178"/>
                  <a:pt x="55" y="178"/>
                </a:cubicBezTo>
                <a:cubicBezTo>
                  <a:pt x="54" y="177"/>
                  <a:pt x="54" y="177"/>
                  <a:pt x="53" y="176"/>
                </a:cubicBezTo>
                <a:cubicBezTo>
                  <a:pt x="51" y="178"/>
                  <a:pt x="50" y="180"/>
                  <a:pt x="48" y="182"/>
                </a:cubicBezTo>
                <a:cubicBezTo>
                  <a:pt x="49" y="183"/>
                  <a:pt x="50" y="185"/>
                  <a:pt x="51" y="186"/>
                </a:cubicBezTo>
                <a:cubicBezTo>
                  <a:pt x="52" y="187"/>
                  <a:pt x="52" y="188"/>
                  <a:pt x="51" y="189"/>
                </a:cubicBezTo>
                <a:cubicBezTo>
                  <a:pt x="50" y="190"/>
                  <a:pt x="49" y="190"/>
                  <a:pt x="48" y="189"/>
                </a:cubicBezTo>
                <a:cubicBezTo>
                  <a:pt x="47" y="188"/>
                  <a:pt x="45" y="187"/>
                  <a:pt x="44" y="186"/>
                </a:cubicBezTo>
                <a:cubicBezTo>
                  <a:pt x="42" y="188"/>
                  <a:pt x="41" y="191"/>
                  <a:pt x="39" y="193"/>
                </a:cubicBezTo>
                <a:cubicBezTo>
                  <a:pt x="39" y="193"/>
                  <a:pt x="40" y="194"/>
                  <a:pt x="40" y="195"/>
                </a:cubicBezTo>
                <a:cubicBezTo>
                  <a:pt x="41" y="196"/>
                  <a:pt x="40" y="197"/>
                  <a:pt x="39" y="197"/>
                </a:cubicBezTo>
                <a:cubicBezTo>
                  <a:pt x="38" y="197"/>
                  <a:pt x="37" y="196"/>
                  <a:pt x="36" y="196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4" y="197"/>
                  <a:pt x="33" y="199"/>
                  <a:pt x="31" y="201"/>
                </a:cubicBezTo>
                <a:cubicBezTo>
                  <a:pt x="33" y="202"/>
                  <a:pt x="34" y="204"/>
                  <a:pt x="36" y="206"/>
                </a:cubicBezTo>
                <a:cubicBezTo>
                  <a:pt x="38" y="207"/>
                  <a:pt x="35" y="210"/>
                  <a:pt x="32" y="209"/>
                </a:cubicBezTo>
                <a:cubicBezTo>
                  <a:pt x="31" y="208"/>
                  <a:pt x="29" y="207"/>
                  <a:pt x="28" y="205"/>
                </a:cubicBezTo>
                <a:cubicBezTo>
                  <a:pt x="18" y="216"/>
                  <a:pt x="9" y="226"/>
                  <a:pt x="0" y="237"/>
                </a:cubicBezTo>
                <a:cubicBezTo>
                  <a:pt x="12" y="243"/>
                  <a:pt x="23" y="250"/>
                  <a:pt x="34" y="259"/>
                </a:cubicBezTo>
                <a:cubicBezTo>
                  <a:pt x="66" y="215"/>
                  <a:pt x="106" y="177"/>
                  <a:pt x="145" y="138"/>
                </a:cubicBezTo>
                <a:cubicBezTo>
                  <a:pt x="183" y="99"/>
                  <a:pt x="223" y="62"/>
                  <a:pt x="266" y="29"/>
                </a:cubicBezTo>
                <a:cubicBezTo>
                  <a:pt x="255" y="17"/>
                  <a:pt x="244" y="8"/>
                  <a:pt x="230" y="0"/>
                </a:cubicBezTo>
                <a:cubicBezTo>
                  <a:pt x="228" y="2"/>
                  <a:pt x="226" y="3"/>
                  <a:pt x="224" y="5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9" name="CustomShape 174"/>
          <p:cNvSpPr/>
          <p:nvPr/>
        </p:nvSpPr>
        <p:spPr>
          <a:xfrm>
            <a:off x="10296360" y="1830240"/>
            <a:ext cx="497160" cy="395280"/>
          </a:xfrm>
          <a:custGeom>
            <a:avLst/>
            <a:gdLst/>
            <a:ahLst/>
            <a:cxnLst/>
            <a:rect l="l" t="t" r="r" b="b"/>
            <a:pathLst>
              <a:path w="117" h="93">
                <a:moveTo>
                  <a:pt x="83" y="21"/>
                </a:moveTo>
                <a:cubicBezTo>
                  <a:pt x="80" y="23"/>
                  <a:pt x="78" y="20"/>
                  <a:pt x="79" y="17"/>
                </a:cubicBezTo>
                <a:cubicBezTo>
                  <a:pt x="79" y="17"/>
                  <a:pt x="79" y="16"/>
                  <a:pt x="80" y="15"/>
                </a:cubicBezTo>
                <a:cubicBezTo>
                  <a:pt x="71" y="21"/>
                  <a:pt x="63" y="27"/>
                  <a:pt x="54" y="31"/>
                </a:cubicBezTo>
                <a:cubicBezTo>
                  <a:pt x="52" y="32"/>
                  <a:pt x="49" y="29"/>
                  <a:pt x="50" y="27"/>
                </a:cubicBezTo>
                <a:cubicBezTo>
                  <a:pt x="56" y="20"/>
                  <a:pt x="61" y="13"/>
                  <a:pt x="66" y="5"/>
                </a:cubicBezTo>
                <a:cubicBezTo>
                  <a:pt x="64" y="4"/>
                  <a:pt x="62" y="3"/>
                  <a:pt x="61" y="2"/>
                </a:cubicBezTo>
                <a:cubicBezTo>
                  <a:pt x="59" y="4"/>
                  <a:pt x="57" y="6"/>
                  <a:pt x="56" y="8"/>
                </a:cubicBezTo>
                <a:cubicBezTo>
                  <a:pt x="57" y="8"/>
                  <a:pt x="57" y="9"/>
                  <a:pt x="57" y="10"/>
                </a:cubicBezTo>
                <a:cubicBezTo>
                  <a:pt x="57" y="11"/>
                  <a:pt x="56" y="12"/>
                  <a:pt x="55" y="12"/>
                </a:cubicBezTo>
                <a:cubicBezTo>
                  <a:pt x="54" y="11"/>
                  <a:pt x="54" y="11"/>
                  <a:pt x="53" y="10"/>
                </a:cubicBezTo>
                <a:cubicBezTo>
                  <a:pt x="51" y="12"/>
                  <a:pt x="50" y="14"/>
                  <a:pt x="48" y="16"/>
                </a:cubicBezTo>
                <a:cubicBezTo>
                  <a:pt x="49" y="17"/>
                  <a:pt x="50" y="19"/>
                  <a:pt x="51" y="20"/>
                </a:cubicBezTo>
                <a:cubicBezTo>
                  <a:pt x="52" y="21"/>
                  <a:pt x="52" y="22"/>
                  <a:pt x="51" y="23"/>
                </a:cubicBezTo>
                <a:cubicBezTo>
                  <a:pt x="50" y="24"/>
                  <a:pt x="49" y="24"/>
                  <a:pt x="48" y="23"/>
                </a:cubicBezTo>
                <a:cubicBezTo>
                  <a:pt x="47" y="22"/>
                  <a:pt x="45" y="21"/>
                  <a:pt x="44" y="20"/>
                </a:cubicBezTo>
                <a:cubicBezTo>
                  <a:pt x="42" y="22"/>
                  <a:pt x="41" y="25"/>
                  <a:pt x="39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38" y="31"/>
                  <a:pt x="37" y="30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31"/>
                  <a:pt x="33" y="33"/>
                  <a:pt x="31" y="35"/>
                </a:cubicBezTo>
                <a:cubicBezTo>
                  <a:pt x="33" y="36"/>
                  <a:pt x="34" y="38"/>
                  <a:pt x="36" y="40"/>
                </a:cubicBezTo>
                <a:cubicBezTo>
                  <a:pt x="38" y="41"/>
                  <a:pt x="35" y="44"/>
                  <a:pt x="32" y="43"/>
                </a:cubicBezTo>
                <a:cubicBezTo>
                  <a:pt x="31" y="42"/>
                  <a:pt x="29" y="41"/>
                  <a:pt x="28" y="39"/>
                </a:cubicBezTo>
                <a:cubicBezTo>
                  <a:pt x="18" y="50"/>
                  <a:pt x="9" y="60"/>
                  <a:pt x="0" y="71"/>
                </a:cubicBezTo>
                <a:cubicBezTo>
                  <a:pt x="12" y="77"/>
                  <a:pt x="23" y="84"/>
                  <a:pt x="34" y="93"/>
                </a:cubicBezTo>
                <a:cubicBezTo>
                  <a:pt x="58" y="59"/>
                  <a:pt x="87" y="29"/>
                  <a:pt x="117" y="0"/>
                </a:cubicBezTo>
                <a:cubicBezTo>
                  <a:pt x="105" y="7"/>
                  <a:pt x="94" y="14"/>
                  <a:pt x="83" y="21"/>
                </a:cubicBezTo>
                <a:close/>
              </a:path>
            </a:pathLst>
          </a:custGeom>
          <a:solidFill>
            <a:srgbClr val="688A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0" name="CustomShape 175"/>
          <p:cNvSpPr/>
          <p:nvPr/>
        </p:nvSpPr>
        <p:spPr>
          <a:xfrm>
            <a:off x="10568160" y="1758960"/>
            <a:ext cx="68040" cy="81000"/>
          </a:xfrm>
          <a:custGeom>
            <a:avLst/>
            <a:gdLst/>
            <a:ahLst/>
            <a:cxnLst/>
            <a:rect l="l" t="t" r="r" b="b"/>
            <a:pathLst>
              <a:path w="16" h="19">
                <a:moveTo>
                  <a:pt x="4" y="19"/>
                </a:moveTo>
                <a:cubicBezTo>
                  <a:pt x="8" y="13"/>
                  <a:pt x="12" y="7"/>
                  <a:pt x="16" y="2"/>
                </a:cubicBezTo>
                <a:cubicBezTo>
                  <a:pt x="16" y="1"/>
                  <a:pt x="15" y="0"/>
                  <a:pt x="15" y="0"/>
                </a:cubicBezTo>
                <a:cubicBezTo>
                  <a:pt x="12" y="2"/>
                  <a:pt x="10" y="5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8"/>
                  <a:pt x="9" y="8"/>
                </a:cubicBezTo>
                <a:cubicBezTo>
                  <a:pt x="9" y="8"/>
                  <a:pt x="10" y="8"/>
                  <a:pt x="10" y="8"/>
                </a:cubicBezTo>
                <a:cubicBezTo>
                  <a:pt x="10" y="9"/>
                  <a:pt x="10" y="10"/>
                  <a:pt x="9" y="11"/>
                </a:cubicBezTo>
                <a:cubicBezTo>
                  <a:pt x="8" y="11"/>
                  <a:pt x="6" y="10"/>
                  <a:pt x="6" y="9"/>
                </a:cubicBezTo>
                <a:cubicBezTo>
                  <a:pt x="4" y="11"/>
                  <a:pt x="2" y="13"/>
                  <a:pt x="0" y="15"/>
                </a:cubicBezTo>
                <a:cubicBezTo>
                  <a:pt x="2" y="16"/>
                  <a:pt x="3" y="18"/>
                  <a:pt x="4" y="1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1" name="CustomShape 176"/>
          <p:cNvSpPr/>
          <p:nvPr/>
        </p:nvSpPr>
        <p:spPr>
          <a:xfrm>
            <a:off x="10771200" y="1270080"/>
            <a:ext cx="555480" cy="501480"/>
          </a:xfrm>
          <a:custGeom>
            <a:avLst/>
            <a:gdLst/>
            <a:ahLst/>
            <a:cxnLst/>
            <a:rect l="l" t="t" r="r" b="b"/>
            <a:pathLst>
              <a:path w="131" h="118">
                <a:moveTo>
                  <a:pt x="131" y="0"/>
                </a:moveTo>
                <a:cubicBezTo>
                  <a:pt x="107" y="3"/>
                  <a:pt x="85" y="27"/>
                  <a:pt x="68" y="42"/>
                </a:cubicBezTo>
                <a:cubicBezTo>
                  <a:pt x="43" y="62"/>
                  <a:pt x="20" y="84"/>
                  <a:pt x="2" y="110"/>
                </a:cubicBezTo>
                <a:cubicBezTo>
                  <a:pt x="0" y="113"/>
                  <a:pt x="4" y="118"/>
                  <a:pt x="7" y="115"/>
                </a:cubicBezTo>
                <a:cubicBezTo>
                  <a:pt x="28" y="98"/>
                  <a:pt x="48" y="79"/>
                  <a:pt x="68" y="60"/>
                </a:cubicBezTo>
                <a:cubicBezTo>
                  <a:pt x="80" y="50"/>
                  <a:pt x="91" y="39"/>
                  <a:pt x="102" y="29"/>
                </a:cubicBezTo>
                <a:cubicBezTo>
                  <a:pt x="112" y="19"/>
                  <a:pt x="120" y="8"/>
                  <a:pt x="131" y="0"/>
                </a:cubicBezTo>
                <a:cubicBezTo>
                  <a:pt x="131" y="0"/>
                  <a:pt x="131" y="0"/>
                  <a:pt x="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2" name="CustomShape 177"/>
          <p:cNvSpPr/>
          <p:nvPr/>
        </p:nvSpPr>
        <p:spPr>
          <a:xfrm>
            <a:off x="10266480" y="1104840"/>
            <a:ext cx="1184040" cy="1150920"/>
          </a:xfrm>
          <a:custGeom>
            <a:avLst/>
            <a:gdLst/>
            <a:ahLst/>
            <a:cxnLst/>
            <a:rect l="l" t="t" r="r" b="b"/>
            <a:pathLst>
              <a:path w="279" h="271">
                <a:moveTo>
                  <a:pt x="276" y="31"/>
                </a:moveTo>
                <a:cubicBezTo>
                  <a:pt x="266" y="19"/>
                  <a:pt x="254" y="10"/>
                  <a:pt x="240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34" y="3"/>
                  <a:pt x="234" y="3"/>
                  <a:pt x="234" y="3"/>
                </a:cubicBezTo>
                <a:cubicBezTo>
                  <a:pt x="193" y="38"/>
                  <a:pt x="155" y="76"/>
                  <a:pt x="117" y="114"/>
                </a:cubicBezTo>
                <a:cubicBezTo>
                  <a:pt x="77" y="154"/>
                  <a:pt x="37" y="196"/>
                  <a:pt x="2" y="240"/>
                </a:cubicBezTo>
                <a:cubicBezTo>
                  <a:pt x="0" y="244"/>
                  <a:pt x="0" y="244"/>
                  <a:pt x="0" y="244"/>
                </a:cubicBezTo>
                <a:cubicBezTo>
                  <a:pt x="3" y="246"/>
                  <a:pt x="3" y="246"/>
                  <a:pt x="3" y="246"/>
                </a:cubicBezTo>
                <a:cubicBezTo>
                  <a:pt x="15" y="253"/>
                  <a:pt x="26" y="260"/>
                  <a:pt x="37" y="268"/>
                </a:cubicBezTo>
                <a:cubicBezTo>
                  <a:pt x="41" y="271"/>
                  <a:pt x="41" y="271"/>
                  <a:pt x="41" y="271"/>
                </a:cubicBezTo>
                <a:cubicBezTo>
                  <a:pt x="44" y="267"/>
                  <a:pt x="44" y="267"/>
                  <a:pt x="44" y="267"/>
                </a:cubicBezTo>
                <a:cubicBezTo>
                  <a:pt x="116" y="185"/>
                  <a:pt x="191" y="104"/>
                  <a:pt x="276" y="36"/>
                </a:cubicBezTo>
                <a:cubicBezTo>
                  <a:pt x="279" y="34"/>
                  <a:pt x="279" y="34"/>
                  <a:pt x="279" y="34"/>
                </a:cubicBezTo>
                <a:lnTo>
                  <a:pt x="276" y="31"/>
                </a:lnTo>
                <a:close/>
                <a:moveTo>
                  <a:pt x="152" y="143"/>
                </a:moveTo>
                <a:cubicBezTo>
                  <a:pt x="113" y="182"/>
                  <a:pt x="73" y="220"/>
                  <a:pt x="41" y="264"/>
                </a:cubicBezTo>
                <a:cubicBezTo>
                  <a:pt x="30" y="255"/>
                  <a:pt x="19" y="248"/>
                  <a:pt x="7" y="242"/>
                </a:cubicBezTo>
                <a:cubicBezTo>
                  <a:pt x="16" y="231"/>
                  <a:pt x="25" y="221"/>
                  <a:pt x="35" y="210"/>
                </a:cubicBezTo>
                <a:cubicBezTo>
                  <a:pt x="36" y="212"/>
                  <a:pt x="38" y="213"/>
                  <a:pt x="39" y="214"/>
                </a:cubicBezTo>
                <a:cubicBezTo>
                  <a:pt x="42" y="215"/>
                  <a:pt x="45" y="212"/>
                  <a:pt x="43" y="211"/>
                </a:cubicBezTo>
                <a:cubicBezTo>
                  <a:pt x="41" y="209"/>
                  <a:pt x="40" y="207"/>
                  <a:pt x="38" y="206"/>
                </a:cubicBezTo>
                <a:cubicBezTo>
                  <a:pt x="40" y="204"/>
                  <a:pt x="41" y="202"/>
                  <a:pt x="43" y="200"/>
                </a:cubicBezTo>
                <a:cubicBezTo>
                  <a:pt x="43" y="200"/>
                  <a:pt x="43" y="200"/>
                  <a:pt x="43" y="201"/>
                </a:cubicBezTo>
                <a:cubicBezTo>
                  <a:pt x="44" y="201"/>
                  <a:pt x="45" y="202"/>
                  <a:pt x="46" y="202"/>
                </a:cubicBezTo>
                <a:cubicBezTo>
                  <a:pt x="47" y="202"/>
                  <a:pt x="48" y="201"/>
                  <a:pt x="47" y="200"/>
                </a:cubicBezTo>
                <a:cubicBezTo>
                  <a:pt x="47" y="199"/>
                  <a:pt x="46" y="198"/>
                  <a:pt x="46" y="198"/>
                </a:cubicBezTo>
                <a:cubicBezTo>
                  <a:pt x="48" y="196"/>
                  <a:pt x="49" y="193"/>
                  <a:pt x="51" y="191"/>
                </a:cubicBezTo>
                <a:cubicBezTo>
                  <a:pt x="52" y="192"/>
                  <a:pt x="54" y="193"/>
                  <a:pt x="55" y="194"/>
                </a:cubicBezTo>
                <a:cubicBezTo>
                  <a:pt x="56" y="195"/>
                  <a:pt x="57" y="195"/>
                  <a:pt x="58" y="194"/>
                </a:cubicBezTo>
                <a:cubicBezTo>
                  <a:pt x="59" y="193"/>
                  <a:pt x="59" y="192"/>
                  <a:pt x="58" y="191"/>
                </a:cubicBezTo>
                <a:cubicBezTo>
                  <a:pt x="57" y="190"/>
                  <a:pt x="56" y="188"/>
                  <a:pt x="55" y="187"/>
                </a:cubicBezTo>
                <a:cubicBezTo>
                  <a:pt x="57" y="185"/>
                  <a:pt x="58" y="183"/>
                  <a:pt x="60" y="181"/>
                </a:cubicBezTo>
                <a:cubicBezTo>
                  <a:pt x="61" y="182"/>
                  <a:pt x="61" y="182"/>
                  <a:pt x="62" y="183"/>
                </a:cubicBezTo>
                <a:cubicBezTo>
                  <a:pt x="63" y="183"/>
                  <a:pt x="64" y="182"/>
                  <a:pt x="64" y="181"/>
                </a:cubicBezTo>
                <a:cubicBezTo>
                  <a:pt x="64" y="180"/>
                  <a:pt x="64" y="179"/>
                  <a:pt x="63" y="179"/>
                </a:cubicBezTo>
                <a:cubicBezTo>
                  <a:pt x="64" y="177"/>
                  <a:pt x="66" y="175"/>
                  <a:pt x="68" y="173"/>
                </a:cubicBezTo>
                <a:cubicBezTo>
                  <a:pt x="70" y="175"/>
                  <a:pt x="72" y="176"/>
                  <a:pt x="74" y="177"/>
                </a:cubicBezTo>
                <a:cubicBezTo>
                  <a:pt x="75" y="177"/>
                  <a:pt x="76" y="176"/>
                  <a:pt x="76" y="175"/>
                </a:cubicBezTo>
                <a:cubicBezTo>
                  <a:pt x="75" y="172"/>
                  <a:pt x="73" y="171"/>
                  <a:pt x="71" y="169"/>
                </a:cubicBezTo>
                <a:cubicBezTo>
                  <a:pt x="73" y="167"/>
                  <a:pt x="75" y="165"/>
                  <a:pt x="77" y="163"/>
                </a:cubicBezTo>
                <a:cubicBezTo>
                  <a:pt x="77" y="164"/>
                  <a:pt x="79" y="165"/>
                  <a:pt x="80" y="165"/>
                </a:cubicBezTo>
                <a:cubicBezTo>
                  <a:pt x="81" y="164"/>
                  <a:pt x="81" y="163"/>
                  <a:pt x="81" y="162"/>
                </a:cubicBezTo>
                <a:cubicBezTo>
                  <a:pt x="81" y="162"/>
                  <a:pt x="80" y="162"/>
                  <a:pt x="80" y="162"/>
                </a:cubicBezTo>
                <a:cubicBezTo>
                  <a:pt x="80" y="162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1" y="159"/>
                  <a:pt x="83" y="156"/>
                  <a:pt x="86" y="154"/>
                </a:cubicBezTo>
                <a:cubicBezTo>
                  <a:pt x="87" y="156"/>
                  <a:pt x="89" y="157"/>
                  <a:pt x="91" y="159"/>
                </a:cubicBezTo>
                <a:cubicBezTo>
                  <a:pt x="92" y="159"/>
                  <a:pt x="93" y="158"/>
                  <a:pt x="93" y="157"/>
                </a:cubicBezTo>
                <a:cubicBezTo>
                  <a:pt x="92" y="154"/>
                  <a:pt x="90" y="152"/>
                  <a:pt x="89" y="151"/>
                </a:cubicBezTo>
                <a:cubicBezTo>
                  <a:pt x="90" y="149"/>
                  <a:pt x="92" y="147"/>
                  <a:pt x="93" y="146"/>
                </a:cubicBezTo>
                <a:cubicBezTo>
                  <a:pt x="94" y="146"/>
                  <a:pt x="95" y="147"/>
                  <a:pt x="95" y="147"/>
                </a:cubicBezTo>
                <a:cubicBezTo>
                  <a:pt x="96" y="147"/>
                  <a:pt x="97" y="146"/>
                  <a:pt x="97" y="145"/>
                </a:cubicBezTo>
                <a:cubicBezTo>
                  <a:pt x="97" y="144"/>
                  <a:pt x="96" y="143"/>
                  <a:pt x="96" y="143"/>
                </a:cubicBezTo>
                <a:cubicBezTo>
                  <a:pt x="98" y="141"/>
                  <a:pt x="99" y="139"/>
                  <a:pt x="101" y="137"/>
                </a:cubicBezTo>
                <a:cubicBezTo>
                  <a:pt x="102" y="138"/>
                  <a:pt x="104" y="139"/>
                  <a:pt x="106" y="140"/>
                </a:cubicBezTo>
                <a:cubicBezTo>
                  <a:pt x="107" y="141"/>
                  <a:pt x="109" y="140"/>
                  <a:pt x="108" y="138"/>
                </a:cubicBezTo>
                <a:cubicBezTo>
                  <a:pt x="107" y="137"/>
                  <a:pt x="106" y="135"/>
                  <a:pt x="104" y="134"/>
                </a:cubicBezTo>
                <a:cubicBezTo>
                  <a:pt x="107" y="131"/>
                  <a:pt x="109" y="129"/>
                  <a:pt x="111" y="127"/>
                </a:cubicBezTo>
                <a:cubicBezTo>
                  <a:pt x="112" y="128"/>
                  <a:pt x="113" y="129"/>
                  <a:pt x="114" y="128"/>
                </a:cubicBezTo>
                <a:cubicBezTo>
                  <a:pt x="115" y="127"/>
                  <a:pt x="116" y="126"/>
                  <a:pt x="115" y="125"/>
                </a:cubicBezTo>
                <a:cubicBezTo>
                  <a:pt x="114" y="125"/>
                  <a:pt x="114" y="125"/>
                  <a:pt x="113" y="125"/>
                </a:cubicBezTo>
                <a:cubicBezTo>
                  <a:pt x="115" y="122"/>
                  <a:pt x="118" y="120"/>
                  <a:pt x="120" y="118"/>
                </a:cubicBezTo>
                <a:cubicBezTo>
                  <a:pt x="120" y="118"/>
                  <a:pt x="121" y="117"/>
                  <a:pt x="121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2" y="118"/>
                  <a:pt x="123" y="119"/>
                  <a:pt x="124" y="120"/>
                </a:cubicBezTo>
                <a:cubicBezTo>
                  <a:pt x="125" y="121"/>
                  <a:pt x="127" y="121"/>
                  <a:pt x="127" y="119"/>
                </a:cubicBezTo>
                <a:cubicBezTo>
                  <a:pt x="126" y="117"/>
                  <a:pt x="126" y="116"/>
                  <a:pt x="124" y="114"/>
                </a:cubicBezTo>
                <a:cubicBezTo>
                  <a:pt x="124" y="114"/>
                  <a:pt x="124" y="114"/>
                  <a:pt x="124" y="114"/>
                </a:cubicBezTo>
                <a:cubicBezTo>
                  <a:pt x="125" y="113"/>
                  <a:pt x="127" y="111"/>
                  <a:pt x="128" y="110"/>
                </a:cubicBezTo>
                <a:cubicBezTo>
                  <a:pt x="129" y="110"/>
                  <a:pt x="130" y="111"/>
                  <a:pt x="131" y="111"/>
                </a:cubicBezTo>
                <a:cubicBezTo>
                  <a:pt x="132" y="112"/>
                  <a:pt x="133" y="110"/>
                  <a:pt x="132" y="109"/>
                </a:cubicBezTo>
                <a:cubicBezTo>
                  <a:pt x="131" y="109"/>
                  <a:pt x="131" y="108"/>
                  <a:pt x="130" y="108"/>
                </a:cubicBezTo>
                <a:cubicBezTo>
                  <a:pt x="132" y="106"/>
                  <a:pt x="134" y="103"/>
                  <a:pt x="136" y="101"/>
                </a:cubicBezTo>
                <a:cubicBezTo>
                  <a:pt x="138" y="102"/>
                  <a:pt x="139" y="103"/>
                  <a:pt x="140" y="104"/>
                </a:cubicBezTo>
                <a:cubicBezTo>
                  <a:pt x="142" y="104"/>
                  <a:pt x="142" y="103"/>
                  <a:pt x="142" y="102"/>
                </a:cubicBezTo>
                <a:cubicBezTo>
                  <a:pt x="141" y="101"/>
                  <a:pt x="141" y="99"/>
                  <a:pt x="140" y="98"/>
                </a:cubicBezTo>
                <a:cubicBezTo>
                  <a:pt x="142" y="96"/>
                  <a:pt x="144" y="95"/>
                  <a:pt x="146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3"/>
                  <a:pt x="147" y="94"/>
                  <a:pt x="147" y="94"/>
                </a:cubicBezTo>
                <a:cubicBezTo>
                  <a:pt x="149" y="94"/>
                  <a:pt x="150" y="93"/>
                  <a:pt x="149" y="92"/>
                </a:cubicBezTo>
                <a:cubicBezTo>
                  <a:pt x="149" y="91"/>
                  <a:pt x="148" y="91"/>
                  <a:pt x="148" y="91"/>
                </a:cubicBezTo>
                <a:cubicBezTo>
                  <a:pt x="150" y="88"/>
                  <a:pt x="153" y="86"/>
                  <a:pt x="155" y="83"/>
                </a:cubicBezTo>
                <a:cubicBezTo>
                  <a:pt x="156" y="83"/>
                  <a:pt x="156" y="84"/>
                  <a:pt x="156" y="84"/>
                </a:cubicBezTo>
                <a:cubicBezTo>
                  <a:pt x="157" y="85"/>
                  <a:pt x="158" y="86"/>
                  <a:pt x="159" y="87"/>
                </a:cubicBezTo>
                <a:cubicBezTo>
                  <a:pt x="160" y="87"/>
                  <a:pt x="161" y="87"/>
                  <a:pt x="162" y="87"/>
                </a:cubicBezTo>
                <a:cubicBezTo>
                  <a:pt x="163" y="86"/>
                  <a:pt x="163" y="85"/>
                  <a:pt x="162" y="84"/>
                </a:cubicBezTo>
                <a:cubicBezTo>
                  <a:pt x="161" y="83"/>
                  <a:pt x="160" y="81"/>
                  <a:pt x="158" y="81"/>
                </a:cubicBezTo>
                <a:cubicBezTo>
                  <a:pt x="158" y="80"/>
                  <a:pt x="158" y="81"/>
                  <a:pt x="158" y="80"/>
                </a:cubicBezTo>
                <a:cubicBezTo>
                  <a:pt x="160" y="79"/>
                  <a:pt x="162" y="77"/>
                  <a:pt x="164" y="75"/>
                </a:cubicBezTo>
                <a:cubicBezTo>
                  <a:pt x="164" y="76"/>
                  <a:pt x="165" y="76"/>
                  <a:pt x="166" y="76"/>
                </a:cubicBezTo>
                <a:cubicBezTo>
                  <a:pt x="167" y="76"/>
                  <a:pt x="167" y="75"/>
                  <a:pt x="167" y="74"/>
                </a:cubicBezTo>
                <a:cubicBezTo>
                  <a:pt x="167" y="74"/>
                  <a:pt x="166" y="73"/>
                  <a:pt x="166" y="73"/>
                </a:cubicBezTo>
                <a:cubicBezTo>
                  <a:pt x="169" y="70"/>
                  <a:pt x="172" y="68"/>
                  <a:pt x="175" y="65"/>
                </a:cubicBezTo>
                <a:cubicBezTo>
                  <a:pt x="176" y="66"/>
                  <a:pt x="177" y="67"/>
                  <a:pt x="179" y="67"/>
                </a:cubicBezTo>
                <a:cubicBezTo>
                  <a:pt x="180" y="68"/>
                  <a:pt x="181" y="66"/>
                  <a:pt x="180" y="65"/>
                </a:cubicBezTo>
                <a:cubicBezTo>
                  <a:pt x="180" y="64"/>
                  <a:pt x="179" y="63"/>
                  <a:pt x="178" y="62"/>
                </a:cubicBezTo>
                <a:cubicBezTo>
                  <a:pt x="181" y="59"/>
                  <a:pt x="183" y="56"/>
                  <a:pt x="186" y="54"/>
                </a:cubicBezTo>
                <a:cubicBezTo>
                  <a:pt x="187" y="54"/>
                  <a:pt x="187" y="55"/>
                  <a:pt x="188" y="55"/>
                </a:cubicBezTo>
                <a:cubicBezTo>
                  <a:pt x="189" y="55"/>
                  <a:pt x="190" y="54"/>
                  <a:pt x="190" y="53"/>
                </a:cubicBezTo>
                <a:cubicBezTo>
                  <a:pt x="190" y="52"/>
                  <a:pt x="189" y="52"/>
                  <a:pt x="189" y="51"/>
                </a:cubicBezTo>
                <a:cubicBezTo>
                  <a:pt x="191" y="49"/>
                  <a:pt x="193" y="48"/>
                  <a:pt x="195" y="46"/>
                </a:cubicBezTo>
                <a:cubicBezTo>
                  <a:pt x="195" y="46"/>
                  <a:pt x="195" y="46"/>
                  <a:pt x="196" y="46"/>
                </a:cubicBezTo>
                <a:cubicBezTo>
                  <a:pt x="196" y="47"/>
                  <a:pt x="197" y="48"/>
                  <a:pt x="198" y="49"/>
                </a:cubicBezTo>
                <a:cubicBezTo>
                  <a:pt x="199" y="51"/>
                  <a:pt x="202" y="49"/>
                  <a:pt x="201" y="47"/>
                </a:cubicBezTo>
                <a:cubicBezTo>
                  <a:pt x="200" y="46"/>
                  <a:pt x="199" y="44"/>
                  <a:pt x="198" y="43"/>
                </a:cubicBezTo>
                <a:cubicBezTo>
                  <a:pt x="199" y="41"/>
                  <a:pt x="201" y="40"/>
                  <a:pt x="203" y="38"/>
                </a:cubicBezTo>
                <a:cubicBezTo>
                  <a:pt x="203" y="38"/>
                  <a:pt x="204" y="39"/>
                  <a:pt x="205" y="39"/>
                </a:cubicBezTo>
                <a:cubicBezTo>
                  <a:pt x="206" y="40"/>
                  <a:pt x="207" y="39"/>
                  <a:pt x="207" y="38"/>
                </a:cubicBezTo>
                <a:cubicBezTo>
                  <a:pt x="207" y="37"/>
                  <a:pt x="207" y="36"/>
                  <a:pt x="206" y="35"/>
                </a:cubicBezTo>
                <a:cubicBezTo>
                  <a:pt x="208" y="33"/>
                  <a:pt x="210" y="31"/>
                  <a:pt x="213" y="29"/>
                </a:cubicBezTo>
                <a:cubicBezTo>
                  <a:pt x="213" y="29"/>
                  <a:pt x="213" y="29"/>
                  <a:pt x="213" y="29"/>
                </a:cubicBezTo>
                <a:cubicBezTo>
                  <a:pt x="214" y="30"/>
                  <a:pt x="215" y="31"/>
                  <a:pt x="216" y="31"/>
                </a:cubicBezTo>
                <a:cubicBezTo>
                  <a:pt x="217" y="32"/>
                  <a:pt x="219" y="31"/>
                  <a:pt x="218" y="30"/>
                </a:cubicBezTo>
                <a:cubicBezTo>
                  <a:pt x="217" y="29"/>
                  <a:pt x="216" y="28"/>
                  <a:pt x="215" y="27"/>
                </a:cubicBezTo>
                <a:cubicBezTo>
                  <a:pt x="215" y="27"/>
                  <a:pt x="215" y="27"/>
                  <a:pt x="215" y="27"/>
                </a:cubicBezTo>
                <a:cubicBezTo>
                  <a:pt x="217" y="25"/>
                  <a:pt x="219" y="23"/>
                  <a:pt x="221" y="21"/>
                </a:cubicBezTo>
                <a:cubicBezTo>
                  <a:pt x="222" y="22"/>
                  <a:pt x="223" y="23"/>
                  <a:pt x="224" y="23"/>
                </a:cubicBezTo>
                <a:cubicBezTo>
                  <a:pt x="225" y="23"/>
                  <a:pt x="226" y="22"/>
                  <a:pt x="226" y="21"/>
                </a:cubicBezTo>
                <a:cubicBezTo>
                  <a:pt x="225" y="20"/>
                  <a:pt x="224" y="19"/>
                  <a:pt x="223" y="18"/>
                </a:cubicBezTo>
                <a:cubicBezTo>
                  <a:pt x="225" y="17"/>
                  <a:pt x="227" y="15"/>
                  <a:pt x="229" y="13"/>
                </a:cubicBezTo>
                <a:cubicBezTo>
                  <a:pt x="230" y="15"/>
                  <a:pt x="233" y="16"/>
                  <a:pt x="234" y="17"/>
                </a:cubicBezTo>
                <a:cubicBezTo>
                  <a:pt x="235" y="17"/>
                  <a:pt x="237" y="16"/>
                  <a:pt x="236" y="15"/>
                </a:cubicBezTo>
                <a:cubicBezTo>
                  <a:pt x="235" y="13"/>
                  <a:pt x="233" y="11"/>
                  <a:pt x="231" y="10"/>
                </a:cubicBezTo>
                <a:cubicBezTo>
                  <a:pt x="233" y="8"/>
                  <a:pt x="235" y="7"/>
                  <a:pt x="237" y="5"/>
                </a:cubicBezTo>
                <a:cubicBezTo>
                  <a:pt x="251" y="13"/>
                  <a:pt x="262" y="22"/>
                  <a:pt x="273" y="34"/>
                </a:cubicBezTo>
                <a:cubicBezTo>
                  <a:pt x="230" y="67"/>
                  <a:pt x="190" y="104"/>
                  <a:pt x="152" y="1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178"/>
          <p:cNvSpPr/>
          <p:nvPr/>
        </p:nvSpPr>
        <p:spPr>
          <a:xfrm>
            <a:off x="7353360" y="3516480"/>
            <a:ext cx="71280" cy="190440"/>
          </a:xfrm>
          <a:custGeom>
            <a:avLst/>
            <a:gdLst/>
            <a:ahLst/>
            <a:cxnLst/>
            <a:rect l="l" t="t" r="r" b="b"/>
            <a:pathLst>
              <a:path w="17" h="45">
                <a:moveTo>
                  <a:pt x="4" y="45"/>
                </a:moveTo>
                <a:cubicBezTo>
                  <a:pt x="5" y="30"/>
                  <a:pt x="9" y="15"/>
                  <a:pt x="17" y="3"/>
                </a:cubicBezTo>
                <a:cubicBezTo>
                  <a:pt x="15" y="3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9"/>
                  <a:pt x="2" y="20"/>
                  <a:pt x="1" y="31"/>
                </a:cubicBezTo>
                <a:cubicBezTo>
                  <a:pt x="0" y="35"/>
                  <a:pt x="0" y="40"/>
                  <a:pt x="1" y="44"/>
                </a:cubicBezTo>
                <a:cubicBezTo>
                  <a:pt x="2" y="44"/>
                  <a:pt x="3" y="44"/>
                  <a:pt x="4" y="45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179"/>
          <p:cNvSpPr/>
          <p:nvPr/>
        </p:nvSpPr>
        <p:spPr>
          <a:xfrm>
            <a:off x="7412040" y="3503520"/>
            <a:ext cx="20520" cy="15840"/>
          </a:xfrm>
          <a:custGeom>
            <a:avLst/>
            <a:gdLst/>
            <a:ahLst/>
            <a:cxnLst/>
            <a:rect l="l" t="t" r="r" b="b"/>
            <a:pathLst>
              <a:path w="5" h="4">
                <a:moveTo>
                  <a:pt x="4" y="4"/>
                </a:moveTo>
                <a:cubicBezTo>
                  <a:pt x="4" y="3"/>
                  <a:pt x="4" y="3"/>
                  <a:pt x="5" y="3"/>
                </a:cubicBezTo>
                <a:cubicBezTo>
                  <a:pt x="3" y="2"/>
                  <a:pt x="2" y="1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3" y="3"/>
                  <a:pt x="4" y="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180"/>
          <p:cNvSpPr/>
          <p:nvPr/>
        </p:nvSpPr>
        <p:spPr>
          <a:xfrm>
            <a:off x="7044300" y="3538046"/>
            <a:ext cx="598680" cy="573120"/>
          </a:xfrm>
          <a:custGeom>
            <a:avLst/>
            <a:gdLst/>
            <a:ahLst/>
            <a:cxnLst/>
            <a:rect l="l" t="t" r="r" b="b"/>
            <a:pathLst>
              <a:path w="141" h="135">
                <a:moveTo>
                  <a:pt x="115" y="15"/>
                </a:moveTo>
                <a:cubicBezTo>
                  <a:pt x="104" y="10"/>
                  <a:pt x="96" y="10"/>
                  <a:pt x="86" y="15"/>
                </a:cubicBezTo>
                <a:cubicBezTo>
                  <a:pt x="85" y="21"/>
                  <a:pt x="84" y="27"/>
                  <a:pt x="84" y="32"/>
                </a:cubicBezTo>
                <a:cubicBezTo>
                  <a:pt x="87" y="32"/>
                  <a:pt x="90" y="31"/>
                  <a:pt x="93" y="29"/>
                </a:cubicBezTo>
                <a:cubicBezTo>
                  <a:pt x="94" y="29"/>
                  <a:pt x="95" y="30"/>
                  <a:pt x="95" y="31"/>
                </a:cubicBezTo>
                <a:cubicBezTo>
                  <a:pt x="92" y="36"/>
                  <a:pt x="88" y="38"/>
                  <a:pt x="83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79" y="38"/>
                  <a:pt x="78" y="37"/>
                  <a:pt x="77" y="37"/>
                </a:cubicBezTo>
                <a:cubicBezTo>
                  <a:pt x="72" y="35"/>
                  <a:pt x="72" y="35"/>
                  <a:pt x="72" y="35"/>
                </a:cubicBezTo>
                <a:cubicBezTo>
                  <a:pt x="65" y="32"/>
                  <a:pt x="59" y="26"/>
                  <a:pt x="57" y="21"/>
                </a:cubicBezTo>
                <a:cubicBezTo>
                  <a:pt x="57" y="20"/>
                  <a:pt x="58" y="19"/>
                  <a:pt x="58" y="20"/>
                </a:cubicBezTo>
                <a:cubicBezTo>
                  <a:pt x="62" y="25"/>
                  <a:pt x="67" y="29"/>
                  <a:pt x="73" y="31"/>
                </a:cubicBezTo>
                <a:cubicBezTo>
                  <a:pt x="73" y="26"/>
                  <a:pt x="73" y="20"/>
                  <a:pt x="74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60" y="0"/>
                  <a:pt x="38" y="4"/>
                  <a:pt x="22" y="15"/>
                </a:cubicBezTo>
                <a:cubicBezTo>
                  <a:pt x="8" y="26"/>
                  <a:pt x="3" y="42"/>
                  <a:pt x="1" y="60"/>
                </a:cubicBezTo>
                <a:cubicBezTo>
                  <a:pt x="0" y="78"/>
                  <a:pt x="2" y="98"/>
                  <a:pt x="12" y="114"/>
                </a:cubicBezTo>
                <a:cubicBezTo>
                  <a:pt x="26" y="135"/>
                  <a:pt x="45" y="130"/>
                  <a:pt x="66" y="126"/>
                </a:cubicBezTo>
                <a:cubicBezTo>
                  <a:pt x="62" y="125"/>
                  <a:pt x="58" y="123"/>
                  <a:pt x="53" y="123"/>
                </a:cubicBezTo>
                <a:cubicBezTo>
                  <a:pt x="52" y="124"/>
                  <a:pt x="52" y="122"/>
                  <a:pt x="53" y="122"/>
                </a:cubicBezTo>
                <a:cubicBezTo>
                  <a:pt x="62" y="120"/>
                  <a:pt x="68" y="126"/>
                  <a:pt x="77" y="127"/>
                </a:cubicBezTo>
                <a:cubicBezTo>
                  <a:pt x="85" y="128"/>
                  <a:pt x="93" y="127"/>
                  <a:pt x="100" y="122"/>
                </a:cubicBezTo>
                <a:cubicBezTo>
                  <a:pt x="113" y="114"/>
                  <a:pt x="122" y="100"/>
                  <a:pt x="128" y="86"/>
                </a:cubicBezTo>
                <a:cubicBezTo>
                  <a:pt x="135" y="71"/>
                  <a:pt x="141" y="53"/>
                  <a:pt x="135" y="37"/>
                </a:cubicBezTo>
                <a:cubicBezTo>
                  <a:pt x="131" y="28"/>
                  <a:pt x="124" y="19"/>
                  <a:pt x="115" y="15"/>
                </a:cubicBezTo>
                <a:close/>
                <a:moveTo>
                  <a:pt x="17" y="61"/>
                </a:moveTo>
                <a:cubicBezTo>
                  <a:pt x="16" y="62"/>
                  <a:pt x="14" y="63"/>
                  <a:pt x="13" y="63"/>
                </a:cubicBezTo>
                <a:cubicBezTo>
                  <a:pt x="11" y="62"/>
                  <a:pt x="9" y="61"/>
                  <a:pt x="9" y="60"/>
                </a:cubicBezTo>
                <a:cubicBezTo>
                  <a:pt x="9" y="57"/>
                  <a:pt x="11" y="55"/>
                  <a:pt x="13" y="53"/>
                </a:cubicBezTo>
                <a:cubicBezTo>
                  <a:pt x="13" y="53"/>
                  <a:pt x="14" y="53"/>
                  <a:pt x="13" y="54"/>
                </a:cubicBezTo>
                <a:cubicBezTo>
                  <a:pt x="12" y="55"/>
                  <a:pt x="12" y="56"/>
                  <a:pt x="11" y="57"/>
                </a:cubicBezTo>
                <a:cubicBezTo>
                  <a:pt x="11" y="58"/>
                  <a:pt x="10" y="59"/>
                  <a:pt x="11" y="59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6" y="61"/>
                  <a:pt x="16" y="59"/>
                </a:cubicBezTo>
                <a:cubicBezTo>
                  <a:pt x="18" y="58"/>
                  <a:pt x="16" y="55"/>
                  <a:pt x="15" y="54"/>
                </a:cubicBezTo>
                <a:cubicBezTo>
                  <a:pt x="15" y="53"/>
                  <a:pt x="16" y="52"/>
                  <a:pt x="16" y="53"/>
                </a:cubicBezTo>
                <a:cubicBezTo>
                  <a:pt x="17" y="53"/>
                  <a:pt x="17" y="54"/>
                  <a:pt x="17" y="54"/>
                </a:cubicBezTo>
                <a:cubicBezTo>
                  <a:pt x="18" y="56"/>
                  <a:pt x="19" y="59"/>
                  <a:pt x="17" y="61"/>
                </a:cubicBezTo>
                <a:close/>
                <a:moveTo>
                  <a:pt x="33" y="28"/>
                </a:moveTo>
                <a:cubicBezTo>
                  <a:pt x="31" y="33"/>
                  <a:pt x="27" y="40"/>
                  <a:pt x="21" y="43"/>
                </a:cubicBezTo>
                <a:cubicBezTo>
                  <a:pt x="18" y="46"/>
                  <a:pt x="14" y="43"/>
                  <a:pt x="15" y="39"/>
                </a:cubicBezTo>
                <a:cubicBezTo>
                  <a:pt x="16" y="32"/>
                  <a:pt x="21" y="26"/>
                  <a:pt x="26" y="21"/>
                </a:cubicBezTo>
                <a:cubicBezTo>
                  <a:pt x="26" y="21"/>
                  <a:pt x="27" y="21"/>
                  <a:pt x="26" y="21"/>
                </a:cubicBezTo>
                <a:cubicBezTo>
                  <a:pt x="23" y="25"/>
                  <a:pt x="20" y="29"/>
                  <a:pt x="18" y="34"/>
                </a:cubicBezTo>
                <a:cubicBezTo>
                  <a:pt x="17" y="36"/>
                  <a:pt x="15" y="39"/>
                  <a:pt x="16" y="41"/>
                </a:cubicBezTo>
                <a:cubicBezTo>
                  <a:pt x="18" y="44"/>
                  <a:pt x="20" y="43"/>
                  <a:pt x="22" y="41"/>
                </a:cubicBezTo>
                <a:cubicBezTo>
                  <a:pt x="25" y="38"/>
                  <a:pt x="28" y="34"/>
                  <a:pt x="30" y="31"/>
                </a:cubicBezTo>
                <a:cubicBezTo>
                  <a:pt x="32" y="27"/>
                  <a:pt x="37" y="20"/>
                  <a:pt x="28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34" y="17"/>
                  <a:pt x="36" y="23"/>
                  <a:pt x="33" y="2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CustomShape 181"/>
          <p:cNvSpPr/>
          <p:nvPr/>
        </p:nvSpPr>
        <p:spPr>
          <a:xfrm>
            <a:off x="7094520" y="3651120"/>
            <a:ext cx="88920" cy="101880"/>
          </a:xfrm>
          <a:custGeom>
            <a:avLst/>
            <a:gdLst/>
            <a:ahLst/>
            <a:cxnLst/>
            <a:rect l="l" t="t" r="r" b="b"/>
            <a:pathLst>
              <a:path w="21" h="24">
                <a:moveTo>
                  <a:pt x="14" y="0"/>
                </a:moveTo>
                <a:cubicBezTo>
                  <a:pt x="13" y="0"/>
                  <a:pt x="12" y="1"/>
                  <a:pt x="11" y="1"/>
                </a:cubicBezTo>
                <a:cubicBezTo>
                  <a:pt x="8" y="5"/>
                  <a:pt x="5" y="9"/>
                  <a:pt x="3" y="14"/>
                </a:cubicBezTo>
                <a:cubicBezTo>
                  <a:pt x="2" y="16"/>
                  <a:pt x="0" y="19"/>
                  <a:pt x="1" y="21"/>
                </a:cubicBezTo>
                <a:cubicBezTo>
                  <a:pt x="3" y="24"/>
                  <a:pt x="5" y="23"/>
                  <a:pt x="7" y="21"/>
                </a:cubicBezTo>
                <a:cubicBezTo>
                  <a:pt x="10" y="18"/>
                  <a:pt x="13" y="14"/>
                  <a:pt x="15" y="11"/>
                </a:cubicBezTo>
                <a:cubicBezTo>
                  <a:pt x="17" y="7"/>
                  <a:pt x="21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CustomShape 182"/>
          <p:cNvSpPr/>
          <p:nvPr/>
        </p:nvSpPr>
        <p:spPr>
          <a:xfrm>
            <a:off x="7267680" y="3668760"/>
            <a:ext cx="114120" cy="7128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1" y="5"/>
                </a:moveTo>
                <a:cubicBezTo>
                  <a:pt x="2" y="6"/>
                  <a:pt x="3" y="8"/>
                  <a:pt x="4" y="9"/>
                </a:cubicBezTo>
                <a:cubicBezTo>
                  <a:pt x="10" y="15"/>
                  <a:pt x="20" y="17"/>
                  <a:pt x="27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4"/>
                  <a:pt x="22" y="13"/>
                  <a:pt x="21" y="13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9"/>
                  <a:pt x="5" y="5"/>
                  <a:pt x="3" y="0"/>
                </a:cubicBezTo>
                <a:cubicBezTo>
                  <a:pt x="1" y="1"/>
                  <a:pt x="0" y="3"/>
                  <a:pt x="1" y="5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CustomShape 183"/>
          <p:cNvSpPr/>
          <p:nvPr/>
        </p:nvSpPr>
        <p:spPr>
          <a:xfrm>
            <a:off x="7288200" y="3664080"/>
            <a:ext cx="52560" cy="34920"/>
          </a:xfrm>
          <a:custGeom>
            <a:avLst/>
            <a:gdLst/>
            <a:ahLst/>
            <a:cxnLst/>
            <a:rect l="l" t="t" r="r" b="b"/>
            <a:pathLst>
              <a:path w="12" h="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6"/>
                  <a:pt x="12" y="8"/>
                </a:cubicBezTo>
                <a:cubicBezTo>
                  <a:pt x="12" y="7"/>
                  <a:pt x="12" y="6"/>
                  <a:pt x="12" y="5"/>
                </a:cubicBezTo>
                <a:cubicBezTo>
                  <a:pt x="10" y="5"/>
                  <a:pt x="9" y="5"/>
                  <a:pt x="8" y="4"/>
                </a:cubicBezTo>
                <a:cubicBezTo>
                  <a:pt x="5" y="3"/>
                  <a:pt x="3" y="1"/>
                  <a:pt x="0" y="0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9" name="CustomShape 184"/>
          <p:cNvSpPr/>
          <p:nvPr/>
        </p:nvSpPr>
        <p:spPr>
          <a:xfrm>
            <a:off x="7042320" y="3957480"/>
            <a:ext cx="514080" cy="182880"/>
          </a:xfrm>
          <a:custGeom>
            <a:avLst/>
            <a:gdLst/>
            <a:ahLst/>
            <a:cxnLst/>
            <a:rect l="l" t="t" r="r" b="b"/>
            <a:pathLst>
              <a:path w="121" h="43">
                <a:moveTo>
                  <a:pt x="116" y="7"/>
                </a:moveTo>
                <a:cubicBezTo>
                  <a:pt x="107" y="14"/>
                  <a:pt x="96" y="18"/>
                  <a:pt x="84" y="18"/>
                </a:cubicBezTo>
                <a:cubicBezTo>
                  <a:pt x="75" y="18"/>
                  <a:pt x="67" y="17"/>
                  <a:pt x="59" y="15"/>
                </a:cubicBezTo>
                <a:cubicBezTo>
                  <a:pt x="55" y="13"/>
                  <a:pt x="51" y="12"/>
                  <a:pt x="47" y="11"/>
                </a:cubicBezTo>
                <a:cubicBezTo>
                  <a:pt x="44" y="8"/>
                  <a:pt x="42" y="9"/>
                  <a:pt x="40" y="12"/>
                </a:cubicBezTo>
                <a:cubicBezTo>
                  <a:pt x="42" y="14"/>
                  <a:pt x="40" y="17"/>
                  <a:pt x="38" y="17"/>
                </a:cubicBezTo>
                <a:cubicBezTo>
                  <a:pt x="21" y="19"/>
                  <a:pt x="9" y="11"/>
                  <a:pt x="0" y="0"/>
                </a:cubicBezTo>
                <a:cubicBezTo>
                  <a:pt x="2" y="8"/>
                  <a:pt x="5" y="15"/>
                  <a:pt x="9" y="22"/>
                </a:cubicBezTo>
                <a:cubicBezTo>
                  <a:pt x="23" y="43"/>
                  <a:pt x="42" y="38"/>
                  <a:pt x="63" y="34"/>
                </a:cubicBezTo>
                <a:cubicBezTo>
                  <a:pt x="59" y="33"/>
                  <a:pt x="55" y="31"/>
                  <a:pt x="50" y="31"/>
                </a:cubicBezTo>
                <a:cubicBezTo>
                  <a:pt x="49" y="32"/>
                  <a:pt x="49" y="30"/>
                  <a:pt x="50" y="30"/>
                </a:cubicBezTo>
                <a:cubicBezTo>
                  <a:pt x="59" y="28"/>
                  <a:pt x="65" y="34"/>
                  <a:pt x="74" y="35"/>
                </a:cubicBezTo>
                <a:cubicBezTo>
                  <a:pt x="82" y="36"/>
                  <a:pt x="90" y="35"/>
                  <a:pt x="97" y="30"/>
                </a:cubicBezTo>
                <a:cubicBezTo>
                  <a:pt x="107" y="23"/>
                  <a:pt x="115" y="13"/>
                  <a:pt x="121" y="2"/>
                </a:cubicBezTo>
                <a:cubicBezTo>
                  <a:pt x="120" y="4"/>
                  <a:pt x="118" y="5"/>
                  <a:pt x="116" y="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0" name="CustomShape 185"/>
          <p:cNvSpPr/>
          <p:nvPr/>
        </p:nvSpPr>
        <p:spPr>
          <a:xfrm>
            <a:off x="7462800" y="3478320"/>
            <a:ext cx="203400" cy="75960"/>
          </a:xfrm>
          <a:custGeom>
            <a:avLst/>
            <a:gdLst/>
            <a:ahLst/>
            <a:cxnLst/>
            <a:rect l="l" t="t" r="r" b="b"/>
            <a:pathLst>
              <a:path w="48" h="18">
                <a:moveTo>
                  <a:pt x="48" y="0"/>
                </a:moveTo>
                <a:cubicBezTo>
                  <a:pt x="31" y="3"/>
                  <a:pt x="15" y="7"/>
                  <a:pt x="0" y="18"/>
                </a:cubicBezTo>
                <a:cubicBezTo>
                  <a:pt x="17" y="13"/>
                  <a:pt x="34" y="10"/>
                  <a:pt x="48" y="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1" name="CustomShape 186"/>
          <p:cNvSpPr/>
          <p:nvPr/>
        </p:nvSpPr>
        <p:spPr>
          <a:xfrm>
            <a:off x="7480440" y="3494160"/>
            <a:ext cx="177840" cy="75960"/>
          </a:xfrm>
          <a:custGeom>
            <a:avLst/>
            <a:gdLst/>
            <a:ahLst/>
            <a:cxnLst/>
            <a:rect l="l" t="t" r="r" b="b"/>
            <a:pathLst>
              <a:path w="42" h="18">
                <a:moveTo>
                  <a:pt x="22" y="15"/>
                </a:moveTo>
                <a:cubicBezTo>
                  <a:pt x="30" y="12"/>
                  <a:pt x="37" y="7"/>
                  <a:pt x="42" y="0"/>
                </a:cubicBezTo>
                <a:cubicBezTo>
                  <a:pt x="29" y="8"/>
                  <a:pt x="15" y="12"/>
                  <a:pt x="0" y="15"/>
                </a:cubicBezTo>
                <a:cubicBezTo>
                  <a:pt x="7" y="17"/>
                  <a:pt x="14" y="18"/>
                  <a:pt x="22" y="15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2" name="CustomShape 187"/>
          <p:cNvSpPr/>
          <p:nvPr/>
        </p:nvSpPr>
        <p:spPr>
          <a:xfrm>
            <a:off x="7072200" y="3787920"/>
            <a:ext cx="34920" cy="45720"/>
          </a:xfrm>
          <a:custGeom>
            <a:avLst/>
            <a:gdLst/>
            <a:ahLst/>
            <a:cxnLst/>
            <a:rect l="l" t="t" r="r" b="b"/>
            <a:pathLst>
              <a:path w="8" h="11">
                <a:moveTo>
                  <a:pt x="7" y="4"/>
                </a:moveTo>
                <a:cubicBezTo>
                  <a:pt x="6" y="1"/>
                  <a:pt x="3" y="0"/>
                  <a:pt x="2" y="2"/>
                </a:cubicBezTo>
                <a:cubicBezTo>
                  <a:pt x="1" y="3"/>
                  <a:pt x="1" y="4"/>
                  <a:pt x="1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10"/>
                  <a:pt x="3" y="11"/>
                  <a:pt x="5" y="10"/>
                </a:cubicBezTo>
                <a:cubicBezTo>
                  <a:pt x="7" y="9"/>
                  <a:pt x="8" y="6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3" name="CustomShape 188"/>
          <p:cNvSpPr/>
          <p:nvPr/>
        </p:nvSpPr>
        <p:spPr>
          <a:xfrm>
            <a:off x="7089840" y="3638520"/>
            <a:ext cx="96840" cy="123840"/>
          </a:xfrm>
          <a:custGeom>
            <a:avLst/>
            <a:gdLst/>
            <a:ahLst/>
            <a:cxnLst/>
            <a:rect l="l" t="t" r="r" b="b"/>
            <a:pathLst>
              <a:path w="23" h="29">
                <a:moveTo>
                  <a:pt x="14" y="2"/>
                </a:moveTo>
                <a:cubicBezTo>
                  <a:pt x="13" y="2"/>
                  <a:pt x="13" y="3"/>
                  <a:pt x="14" y="3"/>
                </a:cubicBezTo>
                <a:cubicBezTo>
                  <a:pt x="23" y="3"/>
                  <a:pt x="18" y="10"/>
                  <a:pt x="16" y="14"/>
                </a:cubicBezTo>
                <a:cubicBezTo>
                  <a:pt x="14" y="17"/>
                  <a:pt x="11" y="21"/>
                  <a:pt x="8" y="24"/>
                </a:cubicBezTo>
                <a:cubicBezTo>
                  <a:pt x="6" y="26"/>
                  <a:pt x="4" y="27"/>
                  <a:pt x="2" y="24"/>
                </a:cubicBezTo>
                <a:cubicBezTo>
                  <a:pt x="1" y="22"/>
                  <a:pt x="3" y="19"/>
                  <a:pt x="4" y="17"/>
                </a:cubicBezTo>
                <a:cubicBezTo>
                  <a:pt x="6" y="12"/>
                  <a:pt x="9" y="8"/>
                  <a:pt x="12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7" y="9"/>
                  <a:pt x="2" y="15"/>
                  <a:pt x="1" y="22"/>
                </a:cubicBezTo>
                <a:cubicBezTo>
                  <a:pt x="0" y="26"/>
                  <a:pt x="4" y="29"/>
                  <a:pt x="7" y="26"/>
                </a:cubicBezTo>
                <a:cubicBezTo>
                  <a:pt x="13" y="23"/>
                  <a:pt x="17" y="16"/>
                  <a:pt x="19" y="11"/>
                </a:cubicBezTo>
                <a:cubicBezTo>
                  <a:pt x="22" y="6"/>
                  <a:pt x="20" y="0"/>
                  <a:pt x="14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4" name="CustomShape 189"/>
          <p:cNvSpPr/>
          <p:nvPr/>
        </p:nvSpPr>
        <p:spPr>
          <a:xfrm>
            <a:off x="7068960" y="3787920"/>
            <a:ext cx="41400" cy="45720"/>
          </a:xfrm>
          <a:custGeom>
            <a:avLst/>
            <a:gdLst/>
            <a:ahLst/>
            <a:cxnLst/>
            <a:rect l="l" t="t" r="r" b="b"/>
            <a:pathLst>
              <a:path w="10" h="11">
                <a:moveTo>
                  <a:pt x="7" y="1"/>
                </a:moveTo>
                <a:cubicBezTo>
                  <a:pt x="7" y="0"/>
                  <a:pt x="6" y="1"/>
                  <a:pt x="6" y="2"/>
                </a:cubicBezTo>
                <a:cubicBezTo>
                  <a:pt x="7" y="3"/>
                  <a:pt x="9" y="6"/>
                  <a:pt x="7" y="7"/>
                </a:cubicBezTo>
                <a:cubicBezTo>
                  <a:pt x="7" y="9"/>
                  <a:pt x="5" y="9"/>
                  <a:pt x="4" y="9"/>
                </a:cubicBezTo>
                <a:cubicBezTo>
                  <a:pt x="3" y="9"/>
                  <a:pt x="2" y="9"/>
                  <a:pt x="2" y="7"/>
                </a:cubicBezTo>
                <a:cubicBezTo>
                  <a:pt x="1" y="7"/>
                  <a:pt x="2" y="6"/>
                  <a:pt x="2" y="5"/>
                </a:cubicBezTo>
                <a:cubicBezTo>
                  <a:pt x="3" y="4"/>
                  <a:pt x="3" y="3"/>
                  <a:pt x="4" y="2"/>
                </a:cubicBezTo>
                <a:cubicBezTo>
                  <a:pt x="5" y="1"/>
                  <a:pt x="4" y="1"/>
                  <a:pt x="4" y="1"/>
                </a:cubicBezTo>
                <a:cubicBezTo>
                  <a:pt x="2" y="3"/>
                  <a:pt x="0" y="5"/>
                  <a:pt x="0" y="8"/>
                </a:cubicBezTo>
                <a:cubicBezTo>
                  <a:pt x="0" y="9"/>
                  <a:pt x="2" y="10"/>
                  <a:pt x="4" y="11"/>
                </a:cubicBezTo>
                <a:cubicBezTo>
                  <a:pt x="5" y="11"/>
                  <a:pt x="7" y="10"/>
                  <a:pt x="8" y="9"/>
                </a:cubicBezTo>
                <a:cubicBezTo>
                  <a:pt x="10" y="7"/>
                  <a:pt x="9" y="4"/>
                  <a:pt x="8" y="2"/>
                </a:cubicBezTo>
                <a:cubicBezTo>
                  <a:pt x="8" y="2"/>
                  <a:pt x="8" y="1"/>
                  <a:pt x="7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5" name="CustomShape 190"/>
          <p:cNvSpPr/>
          <p:nvPr/>
        </p:nvSpPr>
        <p:spPr>
          <a:xfrm>
            <a:off x="7004160" y="3490920"/>
            <a:ext cx="641160" cy="665280"/>
          </a:xfrm>
          <a:custGeom>
            <a:avLst/>
            <a:gdLst/>
            <a:ahLst/>
            <a:cxnLst/>
            <a:rect l="l" t="t" r="r" b="b"/>
            <a:pathLst>
              <a:path w="151" h="157">
                <a:moveTo>
                  <a:pt x="94" y="28"/>
                </a:moveTo>
                <a:cubicBezTo>
                  <a:pt x="96" y="21"/>
                  <a:pt x="99" y="14"/>
                  <a:pt x="103" y="7"/>
                </a:cubicBezTo>
                <a:cubicBezTo>
                  <a:pt x="105" y="4"/>
                  <a:pt x="105" y="4"/>
                  <a:pt x="105" y="4"/>
                </a:cubicBezTo>
                <a:cubicBezTo>
                  <a:pt x="103" y="3"/>
                  <a:pt x="103" y="3"/>
                  <a:pt x="103" y="3"/>
                </a:cubicBezTo>
                <a:cubicBezTo>
                  <a:pt x="101" y="2"/>
                  <a:pt x="100" y="2"/>
                  <a:pt x="98" y="1"/>
                </a:cubicBezTo>
                <a:cubicBezTo>
                  <a:pt x="96" y="0"/>
                  <a:pt x="96" y="0"/>
                  <a:pt x="96" y="0"/>
                </a:cubicBezTo>
                <a:cubicBezTo>
                  <a:pt x="94" y="2"/>
                  <a:pt x="94" y="2"/>
                  <a:pt x="94" y="2"/>
                </a:cubicBezTo>
                <a:cubicBezTo>
                  <a:pt x="87" y="10"/>
                  <a:pt x="83" y="19"/>
                  <a:pt x="81" y="29"/>
                </a:cubicBezTo>
                <a:cubicBezTo>
                  <a:pt x="69" y="16"/>
                  <a:pt x="50" y="16"/>
                  <a:pt x="34" y="24"/>
                </a:cubicBezTo>
                <a:cubicBezTo>
                  <a:pt x="15" y="34"/>
                  <a:pt x="6" y="50"/>
                  <a:pt x="3" y="72"/>
                </a:cubicBezTo>
                <a:cubicBezTo>
                  <a:pt x="0" y="93"/>
                  <a:pt x="3" y="116"/>
                  <a:pt x="14" y="135"/>
                </a:cubicBezTo>
                <a:cubicBezTo>
                  <a:pt x="27" y="157"/>
                  <a:pt x="55" y="156"/>
                  <a:pt x="76" y="146"/>
                </a:cubicBezTo>
                <a:cubicBezTo>
                  <a:pt x="81" y="148"/>
                  <a:pt x="86" y="150"/>
                  <a:pt x="91" y="150"/>
                </a:cubicBezTo>
                <a:cubicBezTo>
                  <a:pt x="99" y="150"/>
                  <a:pt x="107" y="146"/>
                  <a:pt x="114" y="141"/>
                </a:cubicBezTo>
                <a:cubicBezTo>
                  <a:pt x="129" y="129"/>
                  <a:pt x="138" y="110"/>
                  <a:pt x="144" y="93"/>
                </a:cubicBezTo>
                <a:cubicBezTo>
                  <a:pt x="150" y="76"/>
                  <a:pt x="151" y="54"/>
                  <a:pt x="137" y="40"/>
                </a:cubicBezTo>
                <a:cubicBezTo>
                  <a:pt x="128" y="30"/>
                  <a:pt x="106" y="18"/>
                  <a:pt x="94" y="28"/>
                </a:cubicBezTo>
                <a:close/>
                <a:moveTo>
                  <a:pt x="96" y="3"/>
                </a:moveTo>
                <a:cubicBezTo>
                  <a:pt x="98" y="4"/>
                  <a:pt x="99" y="5"/>
                  <a:pt x="101" y="6"/>
                </a:cubicBezTo>
                <a:cubicBezTo>
                  <a:pt x="100" y="6"/>
                  <a:pt x="100" y="6"/>
                  <a:pt x="100" y="7"/>
                </a:cubicBezTo>
                <a:cubicBezTo>
                  <a:pt x="99" y="6"/>
                  <a:pt x="98" y="6"/>
                  <a:pt x="97" y="5"/>
                </a:cubicBezTo>
                <a:cubicBezTo>
                  <a:pt x="96" y="5"/>
                  <a:pt x="96" y="4"/>
                  <a:pt x="96" y="4"/>
                </a:cubicBezTo>
                <a:cubicBezTo>
                  <a:pt x="96" y="3"/>
                  <a:pt x="96" y="3"/>
                  <a:pt x="96" y="3"/>
                </a:cubicBezTo>
                <a:close/>
                <a:moveTo>
                  <a:pt x="83" y="37"/>
                </a:moveTo>
                <a:cubicBezTo>
                  <a:pt x="84" y="26"/>
                  <a:pt x="88" y="15"/>
                  <a:pt x="94" y="6"/>
                </a:cubicBezTo>
                <a:cubicBezTo>
                  <a:pt x="94" y="6"/>
                  <a:pt x="94" y="6"/>
                  <a:pt x="95" y="6"/>
                </a:cubicBezTo>
                <a:cubicBezTo>
                  <a:pt x="95" y="7"/>
                  <a:pt x="97" y="9"/>
                  <a:pt x="99" y="9"/>
                </a:cubicBezTo>
                <a:cubicBezTo>
                  <a:pt x="91" y="21"/>
                  <a:pt x="87" y="36"/>
                  <a:pt x="86" y="51"/>
                </a:cubicBezTo>
                <a:cubicBezTo>
                  <a:pt x="85" y="50"/>
                  <a:pt x="84" y="50"/>
                  <a:pt x="83" y="50"/>
                </a:cubicBezTo>
                <a:cubicBezTo>
                  <a:pt x="82" y="46"/>
                  <a:pt x="82" y="41"/>
                  <a:pt x="83" y="37"/>
                </a:cubicBezTo>
                <a:close/>
                <a:moveTo>
                  <a:pt x="134" y="104"/>
                </a:moveTo>
                <a:cubicBezTo>
                  <a:pt x="128" y="118"/>
                  <a:pt x="119" y="132"/>
                  <a:pt x="106" y="140"/>
                </a:cubicBezTo>
                <a:cubicBezTo>
                  <a:pt x="99" y="145"/>
                  <a:pt x="91" y="146"/>
                  <a:pt x="83" y="145"/>
                </a:cubicBezTo>
                <a:cubicBezTo>
                  <a:pt x="74" y="144"/>
                  <a:pt x="68" y="138"/>
                  <a:pt x="59" y="140"/>
                </a:cubicBezTo>
                <a:cubicBezTo>
                  <a:pt x="58" y="140"/>
                  <a:pt x="58" y="142"/>
                  <a:pt x="59" y="141"/>
                </a:cubicBezTo>
                <a:cubicBezTo>
                  <a:pt x="64" y="141"/>
                  <a:pt x="68" y="143"/>
                  <a:pt x="72" y="144"/>
                </a:cubicBezTo>
                <a:cubicBezTo>
                  <a:pt x="51" y="148"/>
                  <a:pt x="32" y="153"/>
                  <a:pt x="18" y="132"/>
                </a:cubicBezTo>
                <a:cubicBezTo>
                  <a:pt x="8" y="116"/>
                  <a:pt x="6" y="96"/>
                  <a:pt x="7" y="78"/>
                </a:cubicBezTo>
                <a:cubicBezTo>
                  <a:pt x="9" y="60"/>
                  <a:pt x="14" y="44"/>
                  <a:pt x="28" y="33"/>
                </a:cubicBezTo>
                <a:cubicBezTo>
                  <a:pt x="44" y="22"/>
                  <a:pt x="66" y="18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79" y="38"/>
                  <a:pt x="79" y="44"/>
                  <a:pt x="79" y="49"/>
                </a:cubicBezTo>
                <a:cubicBezTo>
                  <a:pt x="73" y="47"/>
                  <a:pt x="68" y="43"/>
                  <a:pt x="64" y="38"/>
                </a:cubicBezTo>
                <a:cubicBezTo>
                  <a:pt x="64" y="37"/>
                  <a:pt x="63" y="38"/>
                  <a:pt x="63" y="39"/>
                </a:cubicBezTo>
                <a:cubicBezTo>
                  <a:pt x="65" y="44"/>
                  <a:pt x="71" y="50"/>
                  <a:pt x="78" y="53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5" y="56"/>
                  <a:pt x="86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94" y="56"/>
                  <a:pt x="98" y="54"/>
                  <a:pt x="101" y="49"/>
                </a:cubicBezTo>
                <a:cubicBezTo>
                  <a:pt x="101" y="48"/>
                  <a:pt x="100" y="47"/>
                  <a:pt x="99" y="47"/>
                </a:cubicBezTo>
                <a:cubicBezTo>
                  <a:pt x="96" y="49"/>
                  <a:pt x="93" y="50"/>
                  <a:pt x="90" y="50"/>
                </a:cubicBezTo>
                <a:cubicBezTo>
                  <a:pt x="90" y="45"/>
                  <a:pt x="91" y="39"/>
                  <a:pt x="92" y="33"/>
                </a:cubicBezTo>
                <a:cubicBezTo>
                  <a:pt x="102" y="28"/>
                  <a:pt x="110" y="28"/>
                  <a:pt x="121" y="33"/>
                </a:cubicBezTo>
                <a:cubicBezTo>
                  <a:pt x="130" y="37"/>
                  <a:pt x="137" y="46"/>
                  <a:pt x="141" y="55"/>
                </a:cubicBezTo>
                <a:cubicBezTo>
                  <a:pt x="147" y="71"/>
                  <a:pt x="141" y="89"/>
                  <a:pt x="134" y="10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6" name="CustomShape 191"/>
          <p:cNvSpPr/>
          <p:nvPr/>
        </p:nvSpPr>
        <p:spPr>
          <a:xfrm>
            <a:off x="7437600" y="3460680"/>
            <a:ext cx="250560" cy="160560"/>
          </a:xfrm>
          <a:custGeom>
            <a:avLst/>
            <a:gdLst/>
            <a:ahLst/>
            <a:cxnLst/>
            <a:rect l="l" t="t" r="r" b="b"/>
            <a:pathLst>
              <a:path w="59" h="38">
                <a:moveTo>
                  <a:pt x="58" y="1"/>
                </a:moveTo>
                <a:cubicBezTo>
                  <a:pt x="58" y="1"/>
                  <a:pt x="58" y="0"/>
                  <a:pt x="57" y="0"/>
                </a:cubicBezTo>
                <a:cubicBezTo>
                  <a:pt x="37" y="1"/>
                  <a:pt x="17" y="9"/>
                  <a:pt x="2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20" y="38"/>
                  <a:pt x="54" y="25"/>
                  <a:pt x="59" y="3"/>
                </a:cubicBezTo>
                <a:cubicBezTo>
                  <a:pt x="59" y="2"/>
                  <a:pt x="59" y="2"/>
                  <a:pt x="58" y="1"/>
                </a:cubicBezTo>
                <a:close/>
                <a:moveTo>
                  <a:pt x="32" y="23"/>
                </a:moveTo>
                <a:cubicBezTo>
                  <a:pt x="24" y="26"/>
                  <a:pt x="17" y="25"/>
                  <a:pt x="10" y="23"/>
                </a:cubicBezTo>
                <a:cubicBezTo>
                  <a:pt x="25" y="20"/>
                  <a:pt x="39" y="16"/>
                  <a:pt x="52" y="8"/>
                </a:cubicBezTo>
                <a:cubicBezTo>
                  <a:pt x="47" y="15"/>
                  <a:pt x="40" y="20"/>
                  <a:pt x="32" y="23"/>
                </a:cubicBezTo>
                <a:close/>
                <a:moveTo>
                  <a:pt x="6" y="22"/>
                </a:moveTo>
                <a:cubicBezTo>
                  <a:pt x="21" y="11"/>
                  <a:pt x="37" y="7"/>
                  <a:pt x="54" y="4"/>
                </a:cubicBezTo>
                <a:cubicBezTo>
                  <a:pt x="40" y="14"/>
                  <a:pt x="23" y="17"/>
                  <a:pt x="6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7" name="CustomShape 192"/>
          <p:cNvSpPr/>
          <p:nvPr/>
        </p:nvSpPr>
        <p:spPr>
          <a:xfrm>
            <a:off x="11612520" y="3481560"/>
            <a:ext cx="954000" cy="636480"/>
          </a:xfrm>
          <a:custGeom>
            <a:avLst/>
            <a:gdLst/>
            <a:ahLst/>
            <a:cxnLst/>
            <a:rect l="l" t="t" r="r" b="b"/>
            <a:pathLst>
              <a:path w="225" h="150">
                <a:moveTo>
                  <a:pt x="220" y="101"/>
                </a:moveTo>
                <a:cubicBezTo>
                  <a:pt x="211" y="97"/>
                  <a:pt x="211" y="97"/>
                  <a:pt x="211" y="97"/>
                </a:cubicBezTo>
                <a:cubicBezTo>
                  <a:pt x="195" y="87"/>
                  <a:pt x="178" y="78"/>
                  <a:pt x="162" y="69"/>
                </a:cubicBezTo>
                <a:cubicBezTo>
                  <a:pt x="143" y="57"/>
                  <a:pt x="124" y="45"/>
                  <a:pt x="104" y="34"/>
                </a:cubicBezTo>
                <a:cubicBezTo>
                  <a:pt x="95" y="29"/>
                  <a:pt x="86" y="24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59" y="11"/>
                  <a:pt x="59" y="11"/>
                </a:cubicBezTo>
                <a:cubicBezTo>
                  <a:pt x="41" y="8"/>
                  <a:pt x="24" y="4"/>
                  <a:pt x="7" y="1"/>
                </a:cubicBezTo>
                <a:cubicBezTo>
                  <a:pt x="0" y="0"/>
                  <a:pt x="0" y="0"/>
                  <a:pt x="0" y="0"/>
                </a:cubicBezTo>
                <a:cubicBezTo>
                  <a:pt x="2" y="4"/>
                  <a:pt x="2" y="4"/>
                  <a:pt x="2" y="4"/>
                </a:cubicBezTo>
                <a:cubicBezTo>
                  <a:pt x="9" y="14"/>
                  <a:pt x="15" y="25"/>
                  <a:pt x="22" y="35"/>
                </a:cubicBezTo>
                <a:cubicBezTo>
                  <a:pt x="26" y="42"/>
                  <a:pt x="30" y="49"/>
                  <a:pt x="34" y="55"/>
                </a:cubicBezTo>
                <a:cubicBezTo>
                  <a:pt x="37" y="61"/>
                  <a:pt x="37" y="61"/>
                  <a:pt x="37" y="61"/>
                </a:cubicBezTo>
                <a:cubicBezTo>
                  <a:pt x="45" y="66"/>
                  <a:pt x="45" y="66"/>
                  <a:pt x="45" y="66"/>
                </a:cubicBezTo>
                <a:cubicBezTo>
                  <a:pt x="70" y="82"/>
                  <a:pt x="95" y="99"/>
                  <a:pt x="121" y="114"/>
                </a:cubicBezTo>
                <a:cubicBezTo>
                  <a:pt x="142" y="126"/>
                  <a:pt x="164" y="137"/>
                  <a:pt x="187" y="147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3" y="147"/>
                  <a:pt x="203" y="147"/>
                  <a:pt x="203" y="147"/>
                </a:cubicBezTo>
                <a:cubicBezTo>
                  <a:pt x="210" y="144"/>
                  <a:pt x="216" y="140"/>
                  <a:pt x="220" y="133"/>
                </a:cubicBezTo>
                <a:cubicBezTo>
                  <a:pt x="224" y="125"/>
                  <a:pt x="225" y="117"/>
                  <a:pt x="223" y="109"/>
                </a:cubicBezTo>
                <a:lnTo>
                  <a:pt x="220" y="101"/>
                </a:lnTo>
                <a:close/>
                <a:moveTo>
                  <a:pt x="156" y="127"/>
                </a:moveTo>
                <a:cubicBezTo>
                  <a:pt x="169" y="123"/>
                  <a:pt x="179" y="108"/>
                  <a:pt x="181" y="94"/>
                </a:cubicBezTo>
                <a:cubicBezTo>
                  <a:pt x="183" y="96"/>
                  <a:pt x="186" y="97"/>
                  <a:pt x="188" y="98"/>
                </a:cubicBezTo>
                <a:cubicBezTo>
                  <a:pt x="191" y="100"/>
                  <a:pt x="194" y="101"/>
                  <a:pt x="197" y="103"/>
                </a:cubicBezTo>
                <a:cubicBezTo>
                  <a:pt x="196" y="109"/>
                  <a:pt x="195" y="114"/>
                  <a:pt x="191" y="119"/>
                </a:cubicBezTo>
                <a:cubicBezTo>
                  <a:pt x="186" y="127"/>
                  <a:pt x="180" y="130"/>
                  <a:pt x="172" y="134"/>
                </a:cubicBezTo>
                <a:cubicBezTo>
                  <a:pt x="167" y="132"/>
                  <a:pt x="162" y="130"/>
                  <a:pt x="156" y="127"/>
                </a:cubicBezTo>
                <a:close/>
                <a:moveTo>
                  <a:pt x="29" y="10"/>
                </a:moveTo>
                <a:cubicBezTo>
                  <a:pt x="28" y="13"/>
                  <a:pt x="28" y="15"/>
                  <a:pt x="26" y="17"/>
                </a:cubicBezTo>
                <a:cubicBezTo>
                  <a:pt x="25" y="20"/>
                  <a:pt x="22" y="21"/>
                  <a:pt x="20" y="23"/>
                </a:cubicBezTo>
                <a:cubicBezTo>
                  <a:pt x="17" y="17"/>
                  <a:pt x="13" y="12"/>
                  <a:pt x="10" y="6"/>
                </a:cubicBezTo>
                <a:cubicBezTo>
                  <a:pt x="16" y="8"/>
                  <a:pt x="22" y="9"/>
                  <a:pt x="29" y="10"/>
                </a:cubicBezTo>
                <a:close/>
                <a:moveTo>
                  <a:pt x="62" y="30"/>
                </a:moveTo>
                <a:cubicBezTo>
                  <a:pt x="59" y="29"/>
                  <a:pt x="57" y="33"/>
                  <a:pt x="59" y="34"/>
                </a:cubicBezTo>
                <a:cubicBezTo>
                  <a:pt x="60" y="35"/>
                  <a:pt x="74" y="46"/>
                  <a:pt x="64" y="45"/>
                </a:cubicBezTo>
                <a:cubicBezTo>
                  <a:pt x="61" y="45"/>
                  <a:pt x="58" y="44"/>
                  <a:pt x="55" y="42"/>
                </a:cubicBezTo>
                <a:cubicBezTo>
                  <a:pt x="54" y="42"/>
                  <a:pt x="53" y="43"/>
                  <a:pt x="54" y="44"/>
                </a:cubicBezTo>
                <a:cubicBezTo>
                  <a:pt x="58" y="48"/>
                  <a:pt x="66" y="58"/>
                  <a:pt x="56" y="60"/>
                </a:cubicBezTo>
                <a:cubicBezTo>
                  <a:pt x="51" y="61"/>
                  <a:pt x="46" y="60"/>
                  <a:pt x="41" y="58"/>
                </a:cubicBezTo>
                <a:cubicBezTo>
                  <a:pt x="36" y="50"/>
                  <a:pt x="31" y="41"/>
                  <a:pt x="26" y="33"/>
                </a:cubicBezTo>
                <a:cubicBezTo>
                  <a:pt x="24" y="30"/>
                  <a:pt x="23" y="28"/>
                  <a:pt x="22" y="26"/>
                </a:cubicBezTo>
                <a:cubicBezTo>
                  <a:pt x="25" y="25"/>
                  <a:pt x="28" y="22"/>
                  <a:pt x="30" y="19"/>
                </a:cubicBezTo>
                <a:cubicBezTo>
                  <a:pt x="32" y="17"/>
                  <a:pt x="33" y="14"/>
                  <a:pt x="33" y="11"/>
                </a:cubicBezTo>
                <a:cubicBezTo>
                  <a:pt x="44" y="13"/>
                  <a:pt x="54" y="15"/>
                  <a:pt x="64" y="16"/>
                </a:cubicBezTo>
                <a:cubicBezTo>
                  <a:pt x="66" y="19"/>
                  <a:pt x="75" y="37"/>
                  <a:pt x="62" y="30"/>
                </a:cubicBezTo>
                <a:close/>
                <a:moveTo>
                  <a:pt x="175" y="82"/>
                </a:moveTo>
                <a:cubicBezTo>
                  <a:pt x="175" y="98"/>
                  <a:pt x="170" y="121"/>
                  <a:pt x="152" y="125"/>
                </a:cubicBezTo>
                <a:cubicBezTo>
                  <a:pt x="141" y="120"/>
                  <a:pt x="130" y="114"/>
                  <a:pt x="119" y="108"/>
                </a:cubicBezTo>
                <a:cubicBezTo>
                  <a:pt x="96" y="95"/>
                  <a:pt x="74" y="79"/>
                  <a:pt x="51" y="65"/>
                </a:cubicBezTo>
                <a:cubicBezTo>
                  <a:pt x="56" y="66"/>
                  <a:pt x="60" y="65"/>
                  <a:pt x="63" y="62"/>
                </a:cubicBezTo>
                <a:cubicBezTo>
                  <a:pt x="67" y="56"/>
                  <a:pt x="64" y="51"/>
                  <a:pt x="60" y="47"/>
                </a:cubicBezTo>
                <a:cubicBezTo>
                  <a:pt x="64" y="48"/>
                  <a:pt x="71" y="49"/>
                  <a:pt x="72" y="46"/>
                </a:cubicBezTo>
                <a:cubicBezTo>
                  <a:pt x="74" y="43"/>
                  <a:pt x="71" y="39"/>
                  <a:pt x="68" y="36"/>
                </a:cubicBezTo>
                <a:cubicBezTo>
                  <a:pt x="74" y="34"/>
                  <a:pt x="74" y="27"/>
                  <a:pt x="71" y="20"/>
                </a:cubicBezTo>
                <a:cubicBezTo>
                  <a:pt x="80" y="26"/>
                  <a:pt x="89" y="31"/>
                  <a:pt x="98" y="36"/>
                </a:cubicBezTo>
                <a:cubicBezTo>
                  <a:pt x="118" y="47"/>
                  <a:pt x="136" y="59"/>
                  <a:pt x="156" y="70"/>
                </a:cubicBezTo>
                <a:cubicBezTo>
                  <a:pt x="162" y="74"/>
                  <a:pt x="169" y="78"/>
                  <a:pt x="175" y="82"/>
                </a:cubicBezTo>
                <a:close/>
                <a:moveTo>
                  <a:pt x="197" y="95"/>
                </a:moveTo>
                <a:cubicBezTo>
                  <a:pt x="197" y="96"/>
                  <a:pt x="197" y="98"/>
                  <a:pt x="197" y="99"/>
                </a:cubicBezTo>
                <a:cubicBezTo>
                  <a:pt x="194" y="97"/>
                  <a:pt x="192" y="95"/>
                  <a:pt x="189" y="93"/>
                </a:cubicBezTo>
                <a:cubicBezTo>
                  <a:pt x="186" y="92"/>
                  <a:pt x="184" y="90"/>
                  <a:pt x="181" y="89"/>
                </a:cubicBezTo>
                <a:cubicBezTo>
                  <a:pt x="181" y="88"/>
                  <a:pt x="181" y="86"/>
                  <a:pt x="181" y="85"/>
                </a:cubicBezTo>
                <a:cubicBezTo>
                  <a:pt x="186" y="88"/>
                  <a:pt x="192" y="91"/>
                  <a:pt x="197" y="95"/>
                </a:cubicBezTo>
                <a:close/>
                <a:moveTo>
                  <a:pt x="216" y="105"/>
                </a:moveTo>
                <a:cubicBezTo>
                  <a:pt x="220" y="114"/>
                  <a:pt x="221" y="122"/>
                  <a:pt x="215" y="131"/>
                </a:cubicBezTo>
                <a:cubicBezTo>
                  <a:pt x="210" y="137"/>
                  <a:pt x="204" y="142"/>
                  <a:pt x="196" y="144"/>
                </a:cubicBezTo>
                <a:cubicBezTo>
                  <a:pt x="190" y="142"/>
                  <a:pt x="183" y="139"/>
                  <a:pt x="177" y="136"/>
                </a:cubicBezTo>
                <a:cubicBezTo>
                  <a:pt x="192" y="134"/>
                  <a:pt x="206" y="113"/>
                  <a:pt x="203" y="98"/>
                </a:cubicBezTo>
                <a:cubicBezTo>
                  <a:pt x="208" y="100"/>
                  <a:pt x="212" y="103"/>
                  <a:pt x="216" y="10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8" name="CustomShape 193"/>
          <p:cNvSpPr/>
          <p:nvPr/>
        </p:nvSpPr>
        <p:spPr>
          <a:xfrm>
            <a:off x="12384000" y="3914640"/>
            <a:ext cx="46080" cy="38160"/>
          </a:xfrm>
          <a:custGeom>
            <a:avLst/>
            <a:gdLst/>
            <a:ahLst/>
            <a:cxnLst/>
            <a:rect l="l" t="t" r="r" b="b"/>
            <a:pathLst>
              <a:path w="11" h="9">
                <a:moveTo>
                  <a:pt x="1" y="0"/>
                </a:moveTo>
                <a:cubicBezTo>
                  <a:pt x="3" y="0"/>
                  <a:pt x="4" y="1"/>
                  <a:pt x="6" y="2"/>
                </a:cubicBezTo>
                <a:cubicBezTo>
                  <a:pt x="7" y="4"/>
                  <a:pt x="8" y="5"/>
                  <a:pt x="10" y="6"/>
                </a:cubicBezTo>
                <a:cubicBezTo>
                  <a:pt x="11" y="7"/>
                  <a:pt x="10" y="9"/>
                  <a:pt x="9" y="8"/>
                </a:cubicBezTo>
                <a:cubicBezTo>
                  <a:pt x="7" y="8"/>
                  <a:pt x="5" y="7"/>
                  <a:pt x="4" y="6"/>
                </a:cubicBezTo>
                <a:cubicBezTo>
                  <a:pt x="2" y="5"/>
                  <a:pt x="1" y="4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9" name="CustomShape 194"/>
          <p:cNvSpPr/>
          <p:nvPr/>
        </p:nvSpPr>
        <p:spPr>
          <a:xfrm>
            <a:off x="12371400" y="3944880"/>
            <a:ext cx="30240" cy="28800"/>
          </a:xfrm>
          <a:custGeom>
            <a:avLst/>
            <a:gdLst/>
            <a:ahLst/>
            <a:cxnLst/>
            <a:rect l="l" t="t" r="r" b="b"/>
            <a:pathLst>
              <a:path w="7" h="7">
                <a:moveTo>
                  <a:pt x="2" y="1"/>
                </a:moveTo>
                <a:cubicBezTo>
                  <a:pt x="3" y="2"/>
                  <a:pt x="4" y="3"/>
                  <a:pt x="6" y="4"/>
                </a:cubicBezTo>
                <a:cubicBezTo>
                  <a:pt x="7" y="5"/>
                  <a:pt x="6" y="7"/>
                  <a:pt x="5" y="6"/>
                </a:cubicBezTo>
                <a:cubicBezTo>
                  <a:pt x="3" y="5"/>
                  <a:pt x="1" y="4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0" name="CustomShape 195"/>
          <p:cNvSpPr/>
          <p:nvPr/>
        </p:nvSpPr>
        <p:spPr>
          <a:xfrm>
            <a:off x="12515760" y="3948120"/>
            <a:ext cx="1296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0" y="2"/>
                </a:moveTo>
                <a:cubicBezTo>
                  <a:pt x="0" y="0"/>
                  <a:pt x="1" y="0"/>
                  <a:pt x="2" y="2"/>
                </a:cubicBezTo>
                <a:cubicBezTo>
                  <a:pt x="2" y="2"/>
                  <a:pt x="2" y="3"/>
                  <a:pt x="3" y="4"/>
                </a:cubicBezTo>
                <a:cubicBezTo>
                  <a:pt x="3" y="6"/>
                  <a:pt x="0" y="6"/>
                  <a:pt x="0" y="5"/>
                </a:cubicBezTo>
                <a:cubicBezTo>
                  <a:pt x="0" y="4"/>
                  <a:pt x="0" y="3"/>
                  <a:pt x="0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196"/>
          <p:cNvSpPr/>
          <p:nvPr/>
        </p:nvSpPr>
        <p:spPr>
          <a:xfrm>
            <a:off x="12498480" y="3960720"/>
            <a:ext cx="12600" cy="25560"/>
          </a:xfrm>
          <a:custGeom>
            <a:avLst/>
            <a:gdLst/>
            <a:ahLst/>
            <a:cxnLst/>
            <a:rect l="l" t="t" r="r" b="b"/>
            <a:pathLst>
              <a:path w="3" h="6">
                <a:moveTo>
                  <a:pt x="1" y="5"/>
                </a:moveTo>
                <a:cubicBezTo>
                  <a:pt x="1" y="3"/>
                  <a:pt x="0" y="2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3" y="2"/>
                  <a:pt x="3" y="3"/>
                  <a:pt x="3" y="5"/>
                </a:cubicBezTo>
                <a:cubicBezTo>
                  <a:pt x="3" y="6"/>
                  <a:pt x="1" y="6"/>
                  <a:pt x="1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197"/>
          <p:cNvSpPr/>
          <p:nvPr/>
        </p:nvSpPr>
        <p:spPr>
          <a:xfrm>
            <a:off x="12273120" y="3881520"/>
            <a:ext cx="174600" cy="168120"/>
          </a:xfrm>
          <a:custGeom>
            <a:avLst/>
            <a:gdLst/>
            <a:ahLst/>
            <a:cxnLst/>
            <a:rect l="l" t="t" r="r" b="b"/>
            <a:pathLst>
              <a:path w="41" h="40">
                <a:moveTo>
                  <a:pt x="41" y="9"/>
                </a:moveTo>
                <a:cubicBezTo>
                  <a:pt x="38" y="7"/>
                  <a:pt x="35" y="6"/>
                  <a:pt x="32" y="4"/>
                </a:cubicBezTo>
                <a:cubicBezTo>
                  <a:pt x="30" y="3"/>
                  <a:pt x="27" y="2"/>
                  <a:pt x="25" y="0"/>
                </a:cubicBezTo>
                <a:cubicBezTo>
                  <a:pt x="23" y="14"/>
                  <a:pt x="13" y="29"/>
                  <a:pt x="0" y="33"/>
                </a:cubicBezTo>
                <a:cubicBezTo>
                  <a:pt x="6" y="36"/>
                  <a:pt x="11" y="38"/>
                  <a:pt x="16" y="40"/>
                </a:cubicBezTo>
                <a:cubicBezTo>
                  <a:pt x="24" y="36"/>
                  <a:pt x="30" y="33"/>
                  <a:pt x="35" y="25"/>
                </a:cubicBezTo>
                <a:cubicBezTo>
                  <a:pt x="39" y="20"/>
                  <a:pt x="40" y="15"/>
                  <a:pt x="41" y="9"/>
                </a:cubicBezTo>
                <a:close/>
                <a:moveTo>
                  <a:pt x="28" y="21"/>
                </a:moveTo>
                <a:cubicBezTo>
                  <a:pt x="26" y="20"/>
                  <a:pt x="24" y="19"/>
                  <a:pt x="23" y="17"/>
                </a:cubicBezTo>
                <a:cubicBezTo>
                  <a:pt x="23" y="16"/>
                  <a:pt x="24" y="15"/>
                  <a:pt x="25" y="16"/>
                </a:cubicBezTo>
                <a:cubicBezTo>
                  <a:pt x="26" y="17"/>
                  <a:pt x="27" y="18"/>
                  <a:pt x="29" y="19"/>
                </a:cubicBezTo>
                <a:cubicBezTo>
                  <a:pt x="30" y="20"/>
                  <a:pt x="29" y="22"/>
                  <a:pt x="28" y="21"/>
                </a:cubicBezTo>
                <a:close/>
                <a:moveTo>
                  <a:pt x="26" y="10"/>
                </a:moveTo>
                <a:cubicBezTo>
                  <a:pt x="26" y="9"/>
                  <a:pt x="27" y="8"/>
                  <a:pt x="27" y="8"/>
                </a:cubicBezTo>
                <a:cubicBezTo>
                  <a:pt x="29" y="8"/>
                  <a:pt x="30" y="9"/>
                  <a:pt x="32" y="10"/>
                </a:cubicBezTo>
                <a:cubicBezTo>
                  <a:pt x="33" y="12"/>
                  <a:pt x="34" y="13"/>
                  <a:pt x="36" y="14"/>
                </a:cubicBezTo>
                <a:cubicBezTo>
                  <a:pt x="37" y="15"/>
                  <a:pt x="36" y="17"/>
                  <a:pt x="35" y="16"/>
                </a:cubicBezTo>
                <a:cubicBezTo>
                  <a:pt x="33" y="16"/>
                  <a:pt x="31" y="15"/>
                  <a:pt x="30" y="14"/>
                </a:cubicBezTo>
                <a:cubicBezTo>
                  <a:pt x="28" y="13"/>
                  <a:pt x="27" y="12"/>
                  <a:pt x="26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3" name="CustomShape 198"/>
          <p:cNvSpPr/>
          <p:nvPr/>
        </p:nvSpPr>
        <p:spPr>
          <a:xfrm>
            <a:off x="11800080" y="3581280"/>
            <a:ext cx="525240" cy="444240"/>
          </a:xfrm>
          <a:custGeom>
            <a:avLst/>
            <a:gdLst/>
            <a:ahLst/>
            <a:cxnLst/>
            <a:rect l="l" t="t" r="r" b="b"/>
            <a:pathLst>
              <a:path w="124" h="105">
                <a:moveTo>
                  <a:pt x="124" y="62"/>
                </a:moveTo>
                <a:cubicBezTo>
                  <a:pt x="118" y="58"/>
                  <a:pt x="111" y="54"/>
                  <a:pt x="105" y="50"/>
                </a:cubicBezTo>
                <a:cubicBezTo>
                  <a:pt x="85" y="39"/>
                  <a:pt x="67" y="27"/>
                  <a:pt x="47" y="16"/>
                </a:cubicBezTo>
                <a:cubicBezTo>
                  <a:pt x="38" y="11"/>
                  <a:pt x="29" y="6"/>
                  <a:pt x="20" y="0"/>
                </a:cubicBezTo>
                <a:cubicBezTo>
                  <a:pt x="23" y="7"/>
                  <a:pt x="23" y="14"/>
                  <a:pt x="17" y="16"/>
                </a:cubicBezTo>
                <a:cubicBezTo>
                  <a:pt x="20" y="19"/>
                  <a:pt x="23" y="23"/>
                  <a:pt x="21" y="26"/>
                </a:cubicBezTo>
                <a:cubicBezTo>
                  <a:pt x="20" y="29"/>
                  <a:pt x="13" y="28"/>
                  <a:pt x="9" y="27"/>
                </a:cubicBezTo>
                <a:cubicBezTo>
                  <a:pt x="13" y="31"/>
                  <a:pt x="16" y="36"/>
                  <a:pt x="12" y="42"/>
                </a:cubicBezTo>
                <a:cubicBezTo>
                  <a:pt x="9" y="45"/>
                  <a:pt x="5" y="46"/>
                  <a:pt x="0" y="45"/>
                </a:cubicBezTo>
                <a:cubicBezTo>
                  <a:pt x="23" y="59"/>
                  <a:pt x="45" y="75"/>
                  <a:pt x="68" y="88"/>
                </a:cubicBezTo>
                <a:cubicBezTo>
                  <a:pt x="79" y="94"/>
                  <a:pt x="90" y="100"/>
                  <a:pt x="101" y="105"/>
                </a:cubicBezTo>
                <a:cubicBezTo>
                  <a:pt x="119" y="101"/>
                  <a:pt x="124" y="78"/>
                  <a:pt x="124" y="6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199"/>
          <p:cNvSpPr/>
          <p:nvPr/>
        </p:nvSpPr>
        <p:spPr>
          <a:xfrm>
            <a:off x="11828520" y="3757680"/>
            <a:ext cx="522360" cy="253800"/>
          </a:xfrm>
          <a:custGeom>
            <a:avLst/>
            <a:gdLst/>
            <a:ahLst/>
            <a:cxnLst/>
            <a:rect l="l" t="t" r="r" b="b"/>
            <a:pathLst>
              <a:path w="123" h="60">
                <a:moveTo>
                  <a:pt x="121" y="33"/>
                </a:moveTo>
                <a:cubicBezTo>
                  <a:pt x="115" y="38"/>
                  <a:pt x="107" y="37"/>
                  <a:pt x="100" y="33"/>
                </a:cubicBezTo>
                <a:cubicBezTo>
                  <a:pt x="102" y="35"/>
                  <a:pt x="104" y="37"/>
                  <a:pt x="107" y="40"/>
                </a:cubicBezTo>
                <a:cubicBezTo>
                  <a:pt x="108" y="41"/>
                  <a:pt x="107" y="45"/>
                  <a:pt x="104" y="44"/>
                </a:cubicBezTo>
                <a:cubicBezTo>
                  <a:pt x="85" y="41"/>
                  <a:pt x="69" y="31"/>
                  <a:pt x="52" y="23"/>
                </a:cubicBezTo>
                <a:cubicBezTo>
                  <a:pt x="35" y="16"/>
                  <a:pt x="18" y="9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23" y="14"/>
                  <a:pt x="45" y="30"/>
                  <a:pt x="68" y="43"/>
                </a:cubicBezTo>
                <a:cubicBezTo>
                  <a:pt x="79" y="49"/>
                  <a:pt x="90" y="55"/>
                  <a:pt x="101" y="60"/>
                </a:cubicBezTo>
                <a:cubicBezTo>
                  <a:pt x="115" y="57"/>
                  <a:pt x="121" y="44"/>
                  <a:pt x="123" y="30"/>
                </a:cubicBezTo>
                <a:cubicBezTo>
                  <a:pt x="122" y="31"/>
                  <a:pt x="122" y="32"/>
                  <a:pt x="121" y="3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CustomShape 200"/>
          <p:cNvSpPr/>
          <p:nvPr/>
        </p:nvSpPr>
        <p:spPr>
          <a:xfrm>
            <a:off x="11704680" y="3529080"/>
            <a:ext cx="225360" cy="210960"/>
          </a:xfrm>
          <a:custGeom>
            <a:avLst/>
            <a:gdLst/>
            <a:ahLst/>
            <a:cxnLst/>
            <a:rect l="l" t="t" r="r" b="b"/>
            <a:pathLst>
              <a:path w="53" h="50">
                <a:moveTo>
                  <a:pt x="32" y="33"/>
                </a:moveTo>
                <a:cubicBezTo>
                  <a:pt x="31" y="32"/>
                  <a:pt x="32" y="31"/>
                  <a:pt x="33" y="31"/>
                </a:cubicBezTo>
                <a:cubicBezTo>
                  <a:pt x="36" y="33"/>
                  <a:pt x="39" y="34"/>
                  <a:pt x="42" y="34"/>
                </a:cubicBezTo>
                <a:cubicBezTo>
                  <a:pt x="52" y="35"/>
                  <a:pt x="38" y="24"/>
                  <a:pt x="37" y="23"/>
                </a:cubicBezTo>
                <a:cubicBezTo>
                  <a:pt x="35" y="22"/>
                  <a:pt x="37" y="18"/>
                  <a:pt x="40" y="19"/>
                </a:cubicBezTo>
                <a:cubicBezTo>
                  <a:pt x="53" y="26"/>
                  <a:pt x="44" y="8"/>
                  <a:pt x="42" y="5"/>
                </a:cubicBezTo>
                <a:cubicBezTo>
                  <a:pt x="32" y="4"/>
                  <a:pt x="22" y="2"/>
                  <a:pt x="11" y="0"/>
                </a:cubicBezTo>
                <a:cubicBezTo>
                  <a:pt x="11" y="3"/>
                  <a:pt x="10" y="6"/>
                  <a:pt x="8" y="8"/>
                </a:cubicBezTo>
                <a:cubicBezTo>
                  <a:pt x="6" y="11"/>
                  <a:pt x="3" y="14"/>
                  <a:pt x="0" y="15"/>
                </a:cubicBezTo>
                <a:cubicBezTo>
                  <a:pt x="1" y="17"/>
                  <a:pt x="2" y="19"/>
                  <a:pt x="4" y="22"/>
                </a:cubicBezTo>
                <a:cubicBezTo>
                  <a:pt x="9" y="30"/>
                  <a:pt x="14" y="39"/>
                  <a:pt x="19" y="47"/>
                </a:cubicBezTo>
                <a:cubicBezTo>
                  <a:pt x="24" y="49"/>
                  <a:pt x="29" y="50"/>
                  <a:pt x="34" y="49"/>
                </a:cubicBezTo>
                <a:cubicBezTo>
                  <a:pt x="44" y="47"/>
                  <a:pt x="36" y="37"/>
                  <a:pt x="32" y="3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6" name="CustomShape 201"/>
          <p:cNvSpPr/>
          <p:nvPr/>
        </p:nvSpPr>
        <p:spPr>
          <a:xfrm>
            <a:off x="11653920" y="3506760"/>
            <a:ext cx="81000" cy="73080"/>
          </a:xfrm>
          <a:custGeom>
            <a:avLst/>
            <a:gdLst/>
            <a:ahLst/>
            <a:cxnLst/>
            <a:rect l="l" t="t" r="r" b="b"/>
            <a:pathLst>
              <a:path w="19" h="17">
                <a:moveTo>
                  <a:pt x="19" y="4"/>
                </a:moveTo>
                <a:cubicBezTo>
                  <a:pt x="12" y="3"/>
                  <a:pt x="6" y="2"/>
                  <a:pt x="0" y="0"/>
                </a:cubicBezTo>
                <a:cubicBezTo>
                  <a:pt x="3" y="6"/>
                  <a:pt x="7" y="11"/>
                  <a:pt x="10" y="17"/>
                </a:cubicBezTo>
                <a:cubicBezTo>
                  <a:pt x="12" y="15"/>
                  <a:pt x="15" y="14"/>
                  <a:pt x="16" y="11"/>
                </a:cubicBezTo>
                <a:cubicBezTo>
                  <a:pt x="18" y="9"/>
                  <a:pt x="18" y="7"/>
                  <a:pt x="19" y="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02"/>
          <p:cNvSpPr/>
          <p:nvPr/>
        </p:nvSpPr>
        <p:spPr>
          <a:xfrm>
            <a:off x="12363480" y="3897360"/>
            <a:ext cx="185760" cy="195120"/>
          </a:xfrm>
          <a:custGeom>
            <a:avLst/>
            <a:gdLst/>
            <a:ahLst/>
            <a:cxnLst/>
            <a:rect l="l" t="t" r="r" b="b"/>
            <a:pathLst>
              <a:path w="44" h="46">
                <a:moveTo>
                  <a:pt x="0" y="38"/>
                </a:moveTo>
                <a:cubicBezTo>
                  <a:pt x="6" y="41"/>
                  <a:pt x="13" y="44"/>
                  <a:pt x="19" y="46"/>
                </a:cubicBezTo>
                <a:cubicBezTo>
                  <a:pt x="27" y="44"/>
                  <a:pt x="33" y="39"/>
                  <a:pt x="38" y="33"/>
                </a:cubicBezTo>
                <a:cubicBezTo>
                  <a:pt x="44" y="24"/>
                  <a:pt x="43" y="16"/>
                  <a:pt x="39" y="7"/>
                </a:cubicBezTo>
                <a:cubicBezTo>
                  <a:pt x="35" y="5"/>
                  <a:pt x="31" y="2"/>
                  <a:pt x="26" y="0"/>
                </a:cubicBezTo>
                <a:cubicBezTo>
                  <a:pt x="29" y="15"/>
                  <a:pt x="15" y="36"/>
                  <a:pt x="0" y="38"/>
                </a:cubicBezTo>
                <a:close/>
                <a:moveTo>
                  <a:pt x="36" y="17"/>
                </a:moveTo>
                <a:cubicBezTo>
                  <a:pt x="36" y="16"/>
                  <a:pt x="36" y="15"/>
                  <a:pt x="36" y="14"/>
                </a:cubicBezTo>
                <a:cubicBezTo>
                  <a:pt x="36" y="12"/>
                  <a:pt x="37" y="12"/>
                  <a:pt x="38" y="14"/>
                </a:cubicBezTo>
                <a:cubicBezTo>
                  <a:pt x="38" y="14"/>
                  <a:pt x="38" y="15"/>
                  <a:pt x="39" y="16"/>
                </a:cubicBezTo>
                <a:cubicBezTo>
                  <a:pt x="39" y="18"/>
                  <a:pt x="36" y="18"/>
                  <a:pt x="36" y="17"/>
                </a:cubicBezTo>
                <a:close/>
                <a:moveTo>
                  <a:pt x="34" y="16"/>
                </a:moveTo>
                <a:cubicBezTo>
                  <a:pt x="35" y="17"/>
                  <a:pt x="35" y="18"/>
                  <a:pt x="35" y="20"/>
                </a:cubicBezTo>
                <a:cubicBezTo>
                  <a:pt x="35" y="21"/>
                  <a:pt x="33" y="21"/>
                  <a:pt x="33" y="20"/>
                </a:cubicBezTo>
                <a:cubicBezTo>
                  <a:pt x="33" y="18"/>
                  <a:pt x="32" y="17"/>
                  <a:pt x="32" y="16"/>
                </a:cubicBezTo>
                <a:cubicBezTo>
                  <a:pt x="32" y="15"/>
                  <a:pt x="34" y="15"/>
                  <a:pt x="34" y="16"/>
                </a:cubicBezTo>
                <a:close/>
              </a:path>
            </a:pathLst>
          </a:custGeom>
          <a:solidFill>
            <a:srgbClr val="F071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CustomShape 203"/>
          <p:cNvSpPr/>
          <p:nvPr/>
        </p:nvSpPr>
        <p:spPr>
          <a:xfrm>
            <a:off x="12379320" y="3841920"/>
            <a:ext cx="68400" cy="60120"/>
          </a:xfrm>
          <a:custGeom>
            <a:avLst/>
            <a:gdLst/>
            <a:ahLst/>
            <a:cxnLst/>
            <a:rect l="l" t="t" r="r" b="b"/>
            <a:pathLst>
              <a:path w="16" h="14">
                <a:moveTo>
                  <a:pt x="16" y="14"/>
                </a:moveTo>
                <a:cubicBezTo>
                  <a:pt x="16" y="13"/>
                  <a:pt x="16" y="11"/>
                  <a:pt x="16" y="10"/>
                </a:cubicBezTo>
                <a:cubicBezTo>
                  <a:pt x="11" y="6"/>
                  <a:pt x="5" y="3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3" y="5"/>
                  <a:pt x="5" y="7"/>
                  <a:pt x="8" y="8"/>
                </a:cubicBezTo>
                <a:cubicBezTo>
                  <a:pt x="11" y="10"/>
                  <a:pt x="13" y="12"/>
                  <a:pt x="16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9" name="CustomShape 204"/>
          <p:cNvSpPr/>
          <p:nvPr/>
        </p:nvSpPr>
        <p:spPr>
          <a:xfrm>
            <a:off x="11950560" y="3630600"/>
            <a:ext cx="306360" cy="185760"/>
          </a:xfrm>
          <a:custGeom>
            <a:avLst/>
            <a:gdLst/>
            <a:ahLst/>
            <a:cxnLst/>
            <a:rect l="l" t="t" r="r" b="b"/>
            <a:pathLst>
              <a:path w="72" h="44">
                <a:moveTo>
                  <a:pt x="70" y="41"/>
                </a:moveTo>
                <a:cubicBezTo>
                  <a:pt x="52" y="22"/>
                  <a:pt x="24" y="15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1" y="18"/>
                  <a:pt x="44" y="35"/>
                  <a:pt x="68" y="44"/>
                </a:cubicBezTo>
                <a:cubicBezTo>
                  <a:pt x="70" y="44"/>
                  <a:pt x="72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05"/>
          <p:cNvSpPr/>
          <p:nvPr/>
        </p:nvSpPr>
        <p:spPr>
          <a:xfrm>
            <a:off x="6610320" y="5025960"/>
            <a:ext cx="157320" cy="182520"/>
          </a:xfrm>
          <a:custGeom>
            <a:avLst/>
            <a:gdLst/>
            <a:ahLst/>
            <a:cxnLst/>
            <a:rect l="l" t="t" r="r" b="b"/>
            <a:pathLst>
              <a:path w="37" h="43">
                <a:moveTo>
                  <a:pt x="6" y="7"/>
                </a:moveTo>
                <a:cubicBezTo>
                  <a:pt x="3" y="10"/>
                  <a:pt x="1" y="14"/>
                  <a:pt x="0" y="19"/>
                </a:cubicBezTo>
                <a:cubicBezTo>
                  <a:pt x="0" y="25"/>
                  <a:pt x="2" y="31"/>
                  <a:pt x="8" y="35"/>
                </a:cubicBezTo>
                <a:cubicBezTo>
                  <a:pt x="18" y="43"/>
                  <a:pt x="26" y="40"/>
                  <a:pt x="34" y="33"/>
                </a:cubicBezTo>
                <a:cubicBezTo>
                  <a:pt x="37" y="28"/>
                  <a:pt x="37" y="22"/>
                  <a:pt x="36" y="16"/>
                </a:cubicBezTo>
                <a:cubicBezTo>
                  <a:pt x="32" y="0"/>
                  <a:pt x="18" y="1"/>
                  <a:pt x="6" y="7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206"/>
          <p:cNvSpPr/>
          <p:nvPr/>
        </p:nvSpPr>
        <p:spPr>
          <a:xfrm>
            <a:off x="6640560" y="5510160"/>
            <a:ext cx="41400" cy="50760"/>
          </a:xfrm>
          <a:custGeom>
            <a:avLst/>
            <a:gdLst/>
            <a:ahLst/>
            <a:cxnLst/>
            <a:rect l="l" t="t" r="r" b="b"/>
            <a:pathLst>
              <a:path w="10" h="12">
                <a:moveTo>
                  <a:pt x="0" y="3"/>
                </a:moveTo>
                <a:cubicBezTo>
                  <a:pt x="0" y="6"/>
                  <a:pt x="1" y="9"/>
                  <a:pt x="3" y="10"/>
                </a:cubicBezTo>
                <a:cubicBezTo>
                  <a:pt x="4" y="11"/>
                  <a:pt x="7" y="12"/>
                  <a:pt x="8" y="10"/>
                </a:cubicBezTo>
                <a:cubicBezTo>
                  <a:pt x="10" y="8"/>
                  <a:pt x="9" y="3"/>
                  <a:pt x="7" y="2"/>
                </a:cubicBezTo>
                <a:cubicBezTo>
                  <a:pt x="4" y="0"/>
                  <a:pt x="2" y="2"/>
                  <a:pt x="0" y="3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2" name="CustomShape 207"/>
          <p:cNvSpPr/>
          <p:nvPr/>
        </p:nvSpPr>
        <p:spPr>
          <a:xfrm>
            <a:off x="6164280" y="4143240"/>
            <a:ext cx="127080" cy="154080"/>
          </a:xfrm>
          <a:custGeom>
            <a:avLst/>
            <a:gdLst/>
            <a:ahLst/>
            <a:cxnLst/>
            <a:rect l="l" t="t" r="r" b="b"/>
            <a:pathLst>
              <a:path w="30" h="36">
                <a:moveTo>
                  <a:pt x="4" y="26"/>
                </a:moveTo>
                <a:cubicBezTo>
                  <a:pt x="8" y="15"/>
                  <a:pt x="18" y="3"/>
                  <a:pt x="30" y="1"/>
                </a:cubicBezTo>
                <a:cubicBezTo>
                  <a:pt x="26" y="0"/>
                  <a:pt x="21" y="0"/>
                  <a:pt x="17" y="2"/>
                </a:cubicBezTo>
                <a:cubicBezTo>
                  <a:pt x="8" y="6"/>
                  <a:pt x="4" y="14"/>
                  <a:pt x="0" y="22"/>
                </a:cubicBezTo>
                <a:cubicBezTo>
                  <a:pt x="0" y="27"/>
                  <a:pt x="1" y="32"/>
                  <a:pt x="3" y="36"/>
                </a:cubicBezTo>
                <a:cubicBezTo>
                  <a:pt x="3" y="33"/>
                  <a:pt x="3" y="30"/>
                  <a:pt x="4" y="26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3" name="CustomShape 208"/>
          <p:cNvSpPr/>
          <p:nvPr/>
        </p:nvSpPr>
        <p:spPr>
          <a:xfrm>
            <a:off x="6610320" y="5154480"/>
            <a:ext cx="109440" cy="9216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0" y="0"/>
                </a:moveTo>
                <a:cubicBezTo>
                  <a:pt x="2" y="12"/>
                  <a:pt x="11" y="22"/>
                  <a:pt x="24" y="15"/>
                </a:cubicBezTo>
                <a:cubicBezTo>
                  <a:pt x="24" y="15"/>
                  <a:pt x="25" y="14"/>
                  <a:pt x="26" y="14"/>
                </a:cubicBezTo>
                <a:cubicBezTo>
                  <a:pt x="16" y="15"/>
                  <a:pt x="5" y="9"/>
                  <a:pt x="0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7680" y="4572000"/>
            <a:ext cx="88920" cy="15732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5" name="CustomShape 210"/>
          <p:cNvSpPr/>
          <p:nvPr/>
        </p:nvSpPr>
        <p:spPr>
          <a:xfrm>
            <a:off x="6296040" y="4861080"/>
            <a:ext cx="182520" cy="225360"/>
          </a:xfrm>
          <a:custGeom>
            <a:avLst/>
            <a:gdLst/>
            <a:ahLst/>
            <a:cxnLst/>
            <a:rect l="l" t="t" r="r" b="b"/>
            <a:pathLst>
              <a:path w="43" h="53">
                <a:moveTo>
                  <a:pt x="26" y="1"/>
                </a:moveTo>
                <a:cubicBezTo>
                  <a:pt x="16" y="0"/>
                  <a:pt x="8" y="9"/>
                  <a:pt x="5" y="19"/>
                </a:cubicBezTo>
                <a:cubicBezTo>
                  <a:pt x="0" y="34"/>
                  <a:pt x="2" y="45"/>
                  <a:pt x="16" y="53"/>
                </a:cubicBezTo>
                <a:cubicBezTo>
                  <a:pt x="20" y="53"/>
                  <a:pt x="24" y="51"/>
                  <a:pt x="28" y="48"/>
                </a:cubicBezTo>
                <a:cubicBezTo>
                  <a:pt x="38" y="39"/>
                  <a:pt x="43" y="22"/>
                  <a:pt x="37" y="10"/>
                </a:cubicBezTo>
                <a:cubicBezTo>
                  <a:pt x="34" y="6"/>
                  <a:pt x="31" y="3"/>
                  <a:pt x="26" y="1"/>
                </a:cubicBezTo>
                <a:close/>
              </a:path>
            </a:pathLst>
          </a:custGeom>
          <a:solidFill>
            <a:srgbClr val="519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6" name="CustomShape 211"/>
          <p:cNvSpPr/>
          <p:nvPr/>
        </p:nvSpPr>
        <p:spPr>
          <a:xfrm>
            <a:off x="6122880" y="4521240"/>
            <a:ext cx="185760" cy="200160"/>
          </a:xfrm>
          <a:custGeom>
            <a:avLst/>
            <a:gdLst/>
            <a:ahLst/>
            <a:cxnLst/>
            <a:rect l="l" t="t" r="r" b="b"/>
            <a:pathLst>
              <a:path w="44" h="47">
                <a:moveTo>
                  <a:pt x="2" y="30"/>
                </a:moveTo>
                <a:cubicBezTo>
                  <a:pt x="3" y="36"/>
                  <a:pt x="6" y="42"/>
                  <a:pt x="12" y="44"/>
                </a:cubicBezTo>
                <a:cubicBezTo>
                  <a:pt x="19" y="47"/>
                  <a:pt x="25" y="45"/>
                  <a:pt x="31" y="43"/>
                </a:cubicBezTo>
                <a:cubicBezTo>
                  <a:pt x="39" y="35"/>
                  <a:pt x="44" y="22"/>
                  <a:pt x="38" y="11"/>
                </a:cubicBezTo>
                <a:cubicBezTo>
                  <a:pt x="34" y="4"/>
                  <a:pt x="27" y="0"/>
                  <a:pt x="19" y="2"/>
                </a:cubicBezTo>
                <a:cubicBezTo>
                  <a:pt x="18" y="2"/>
                  <a:pt x="18" y="2"/>
                  <a:pt x="17" y="2"/>
                </a:cubicBezTo>
                <a:cubicBezTo>
                  <a:pt x="7" y="8"/>
                  <a:pt x="0" y="19"/>
                  <a:pt x="2" y="30"/>
                </a:cubicBezTo>
                <a:close/>
              </a:path>
            </a:pathLst>
          </a:custGeom>
          <a:solidFill>
            <a:srgbClr val="4061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7" name="CustomShape 212"/>
          <p:cNvSpPr/>
          <p:nvPr/>
        </p:nvSpPr>
        <p:spPr>
          <a:xfrm>
            <a:off x="6270480" y="4869000"/>
            <a:ext cx="68400" cy="199800"/>
          </a:xfrm>
          <a:custGeom>
            <a:avLst/>
            <a:gdLst/>
            <a:ahLst/>
            <a:cxnLst/>
            <a:rect l="l" t="t" r="r" b="b"/>
            <a:pathLst>
              <a:path w="16" h="47">
                <a:moveTo>
                  <a:pt x="16" y="0"/>
                </a:moveTo>
                <a:cubicBezTo>
                  <a:pt x="10" y="3"/>
                  <a:pt x="7" y="9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0" y="22"/>
                  <a:pt x="0" y="30"/>
                  <a:pt x="2" y="37"/>
                </a:cubicBezTo>
                <a:cubicBezTo>
                  <a:pt x="3" y="41"/>
                  <a:pt x="5" y="45"/>
                  <a:pt x="8" y="47"/>
                </a:cubicBezTo>
                <a:cubicBezTo>
                  <a:pt x="0" y="35"/>
                  <a:pt x="5" y="11"/>
                  <a:pt x="16" y="0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8" name="CustomShape 213"/>
          <p:cNvSpPr/>
          <p:nvPr/>
        </p:nvSpPr>
        <p:spPr>
          <a:xfrm>
            <a:off x="6186600" y="4160880"/>
            <a:ext cx="169920" cy="190440"/>
          </a:xfrm>
          <a:custGeom>
            <a:avLst/>
            <a:gdLst/>
            <a:ahLst/>
            <a:cxnLst/>
            <a:rect l="l" t="t" r="r" b="b"/>
            <a:pathLst>
              <a:path w="40" h="45">
                <a:moveTo>
                  <a:pt x="31" y="33"/>
                </a:moveTo>
                <a:cubicBezTo>
                  <a:pt x="37" y="24"/>
                  <a:pt x="40" y="9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18" y="1"/>
                  <a:pt x="9" y="8"/>
                  <a:pt x="4" y="20"/>
                </a:cubicBezTo>
                <a:cubicBezTo>
                  <a:pt x="2" y="25"/>
                  <a:pt x="0" y="31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0" y="45"/>
                  <a:pt x="24" y="43"/>
                  <a:pt x="31" y="33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9" name="CustomShape 214"/>
          <p:cNvSpPr/>
          <p:nvPr/>
        </p:nvSpPr>
        <p:spPr>
          <a:xfrm>
            <a:off x="5923080" y="3909960"/>
            <a:ext cx="1565280" cy="1503360"/>
          </a:xfrm>
          <a:custGeom>
            <a:avLst/>
            <a:gdLst/>
            <a:ahLst/>
            <a:cxnLst/>
            <a:rect l="l" t="t" r="r" b="b"/>
            <a:pathLst>
              <a:path w="369" h="354">
                <a:moveTo>
                  <a:pt x="253" y="155"/>
                </a:moveTo>
                <a:cubicBezTo>
                  <a:pt x="254" y="155"/>
                  <a:pt x="254" y="155"/>
                  <a:pt x="254" y="155"/>
                </a:cubicBezTo>
                <a:cubicBezTo>
                  <a:pt x="242" y="148"/>
                  <a:pt x="235" y="135"/>
                  <a:pt x="231" y="122"/>
                </a:cubicBezTo>
                <a:cubicBezTo>
                  <a:pt x="226" y="106"/>
                  <a:pt x="222" y="91"/>
                  <a:pt x="215" y="77"/>
                </a:cubicBezTo>
                <a:cubicBezTo>
                  <a:pt x="204" y="58"/>
                  <a:pt x="191" y="41"/>
                  <a:pt x="174" y="28"/>
                </a:cubicBezTo>
                <a:cubicBezTo>
                  <a:pt x="173" y="27"/>
                  <a:pt x="172" y="26"/>
                  <a:pt x="170" y="24"/>
                </a:cubicBezTo>
                <a:cubicBezTo>
                  <a:pt x="181" y="33"/>
                  <a:pt x="190" y="44"/>
                  <a:pt x="197" y="55"/>
                </a:cubicBezTo>
                <a:cubicBezTo>
                  <a:pt x="205" y="68"/>
                  <a:pt x="212" y="82"/>
                  <a:pt x="216" y="97"/>
                </a:cubicBezTo>
                <a:cubicBezTo>
                  <a:pt x="221" y="111"/>
                  <a:pt x="224" y="125"/>
                  <a:pt x="232" y="138"/>
                </a:cubicBezTo>
                <a:cubicBezTo>
                  <a:pt x="232" y="139"/>
                  <a:pt x="231" y="140"/>
                  <a:pt x="230" y="139"/>
                </a:cubicBezTo>
                <a:cubicBezTo>
                  <a:pt x="221" y="129"/>
                  <a:pt x="218" y="115"/>
                  <a:pt x="214" y="102"/>
                </a:cubicBezTo>
                <a:cubicBezTo>
                  <a:pt x="209" y="89"/>
                  <a:pt x="204" y="76"/>
                  <a:pt x="197" y="64"/>
                </a:cubicBezTo>
                <a:cubicBezTo>
                  <a:pt x="184" y="41"/>
                  <a:pt x="161" y="16"/>
                  <a:pt x="134" y="7"/>
                </a:cubicBezTo>
                <a:cubicBezTo>
                  <a:pt x="108" y="0"/>
                  <a:pt x="79" y="5"/>
                  <a:pt x="57" y="27"/>
                </a:cubicBezTo>
                <a:cubicBezTo>
                  <a:pt x="27" y="57"/>
                  <a:pt x="12" y="103"/>
                  <a:pt x="6" y="144"/>
                </a:cubicBezTo>
                <a:cubicBezTo>
                  <a:pt x="0" y="189"/>
                  <a:pt x="5" y="234"/>
                  <a:pt x="31" y="272"/>
                </a:cubicBezTo>
                <a:cubicBezTo>
                  <a:pt x="65" y="319"/>
                  <a:pt x="121" y="347"/>
                  <a:pt x="179" y="351"/>
                </a:cubicBezTo>
                <a:cubicBezTo>
                  <a:pt x="220" y="354"/>
                  <a:pt x="263" y="340"/>
                  <a:pt x="298" y="319"/>
                </a:cubicBezTo>
                <a:cubicBezTo>
                  <a:pt x="333" y="297"/>
                  <a:pt x="369" y="262"/>
                  <a:pt x="360" y="217"/>
                </a:cubicBezTo>
                <a:cubicBezTo>
                  <a:pt x="354" y="189"/>
                  <a:pt x="332" y="179"/>
                  <a:pt x="307" y="173"/>
                </a:cubicBezTo>
                <a:cubicBezTo>
                  <a:pt x="288" y="169"/>
                  <a:pt x="269" y="166"/>
                  <a:pt x="253" y="155"/>
                </a:cubicBezTo>
                <a:close/>
                <a:moveTo>
                  <a:pt x="41" y="184"/>
                </a:moveTo>
                <a:cubicBezTo>
                  <a:pt x="38" y="177"/>
                  <a:pt x="38" y="170"/>
                  <a:pt x="40" y="164"/>
                </a:cubicBezTo>
                <a:cubicBezTo>
                  <a:pt x="39" y="164"/>
                  <a:pt x="39" y="163"/>
                  <a:pt x="40" y="163"/>
                </a:cubicBezTo>
                <a:cubicBezTo>
                  <a:pt x="40" y="161"/>
                  <a:pt x="41" y="160"/>
                  <a:pt x="42" y="158"/>
                </a:cubicBezTo>
                <a:cubicBezTo>
                  <a:pt x="43" y="157"/>
                  <a:pt x="43" y="156"/>
                  <a:pt x="44" y="155"/>
                </a:cubicBezTo>
                <a:cubicBezTo>
                  <a:pt x="54" y="141"/>
                  <a:pt x="75" y="133"/>
                  <a:pt x="87" y="149"/>
                </a:cubicBezTo>
                <a:cubicBezTo>
                  <a:pt x="97" y="162"/>
                  <a:pt x="92" y="184"/>
                  <a:pt x="79" y="192"/>
                </a:cubicBezTo>
                <a:cubicBezTo>
                  <a:pt x="66" y="201"/>
                  <a:pt x="48" y="200"/>
                  <a:pt x="41" y="184"/>
                </a:cubicBezTo>
                <a:close/>
                <a:moveTo>
                  <a:pt x="80" y="268"/>
                </a:moveTo>
                <a:cubicBezTo>
                  <a:pt x="76" y="256"/>
                  <a:pt x="78" y="242"/>
                  <a:pt x="85" y="232"/>
                </a:cubicBezTo>
                <a:cubicBezTo>
                  <a:pt x="92" y="218"/>
                  <a:pt x="115" y="213"/>
                  <a:pt x="126" y="227"/>
                </a:cubicBezTo>
                <a:cubicBezTo>
                  <a:pt x="136" y="240"/>
                  <a:pt x="134" y="263"/>
                  <a:pt x="121" y="274"/>
                </a:cubicBezTo>
                <a:cubicBezTo>
                  <a:pt x="109" y="284"/>
                  <a:pt x="87" y="286"/>
                  <a:pt x="80" y="268"/>
                </a:cubicBezTo>
                <a:close/>
                <a:moveTo>
                  <a:pt x="201" y="275"/>
                </a:moveTo>
                <a:cubicBezTo>
                  <a:pt x="203" y="280"/>
                  <a:pt x="204" y="287"/>
                  <a:pt x="202" y="293"/>
                </a:cubicBezTo>
                <a:cubicBezTo>
                  <a:pt x="202" y="293"/>
                  <a:pt x="202" y="293"/>
                  <a:pt x="202" y="294"/>
                </a:cubicBezTo>
                <a:cubicBezTo>
                  <a:pt x="202" y="294"/>
                  <a:pt x="202" y="295"/>
                  <a:pt x="202" y="295"/>
                </a:cubicBezTo>
                <a:cubicBezTo>
                  <a:pt x="200" y="303"/>
                  <a:pt x="195" y="309"/>
                  <a:pt x="188" y="312"/>
                </a:cubicBezTo>
                <a:cubicBezTo>
                  <a:pt x="153" y="327"/>
                  <a:pt x="144" y="265"/>
                  <a:pt x="173" y="263"/>
                </a:cubicBezTo>
                <a:cubicBezTo>
                  <a:pt x="184" y="259"/>
                  <a:pt x="197" y="261"/>
                  <a:pt x="201" y="275"/>
                </a:cubicBezTo>
                <a:close/>
                <a:moveTo>
                  <a:pt x="58" y="96"/>
                </a:moveTo>
                <a:cubicBezTo>
                  <a:pt x="52" y="87"/>
                  <a:pt x="52" y="76"/>
                  <a:pt x="57" y="67"/>
                </a:cubicBezTo>
                <a:cubicBezTo>
                  <a:pt x="64" y="54"/>
                  <a:pt x="82" y="43"/>
                  <a:pt x="95" y="54"/>
                </a:cubicBezTo>
                <a:cubicBezTo>
                  <a:pt x="106" y="64"/>
                  <a:pt x="107" y="83"/>
                  <a:pt x="97" y="94"/>
                </a:cubicBezTo>
                <a:cubicBezTo>
                  <a:pt x="87" y="107"/>
                  <a:pt x="68" y="111"/>
                  <a:pt x="58" y="96"/>
                </a:cubicBezTo>
                <a:close/>
                <a:moveTo>
                  <a:pt x="133" y="178"/>
                </a:moveTo>
                <a:cubicBezTo>
                  <a:pt x="127" y="167"/>
                  <a:pt x="126" y="151"/>
                  <a:pt x="134" y="142"/>
                </a:cubicBezTo>
                <a:cubicBezTo>
                  <a:pt x="144" y="129"/>
                  <a:pt x="165" y="125"/>
                  <a:pt x="178" y="139"/>
                </a:cubicBezTo>
                <a:cubicBezTo>
                  <a:pt x="188" y="151"/>
                  <a:pt x="189" y="172"/>
                  <a:pt x="176" y="183"/>
                </a:cubicBezTo>
                <a:cubicBezTo>
                  <a:pt x="162" y="194"/>
                  <a:pt x="142" y="194"/>
                  <a:pt x="133" y="178"/>
                </a:cubicBezTo>
                <a:close/>
                <a:moveTo>
                  <a:pt x="324" y="292"/>
                </a:moveTo>
                <a:cubicBezTo>
                  <a:pt x="309" y="308"/>
                  <a:pt x="288" y="319"/>
                  <a:pt x="267" y="327"/>
                </a:cubicBezTo>
                <a:cubicBezTo>
                  <a:pt x="266" y="328"/>
                  <a:pt x="265" y="326"/>
                  <a:pt x="266" y="326"/>
                </a:cubicBezTo>
                <a:cubicBezTo>
                  <a:pt x="286" y="315"/>
                  <a:pt x="306" y="305"/>
                  <a:pt x="323" y="291"/>
                </a:cubicBezTo>
                <a:cubicBezTo>
                  <a:pt x="324" y="290"/>
                  <a:pt x="325" y="291"/>
                  <a:pt x="324" y="292"/>
                </a:cubicBezTo>
                <a:close/>
                <a:moveTo>
                  <a:pt x="294" y="268"/>
                </a:moveTo>
                <a:cubicBezTo>
                  <a:pt x="265" y="274"/>
                  <a:pt x="256" y="234"/>
                  <a:pt x="273" y="217"/>
                </a:cubicBezTo>
                <a:cubicBezTo>
                  <a:pt x="273" y="217"/>
                  <a:pt x="273" y="216"/>
                  <a:pt x="273" y="216"/>
                </a:cubicBezTo>
                <a:cubicBezTo>
                  <a:pt x="286" y="203"/>
                  <a:pt x="310" y="205"/>
                  <a:pt x="316" y="224"/>
                </a:cubicBezTo>
                <a:cubicBezTo>
                  <a:pt x="320" y="241"/>
                  <a:pt x="313" y="264"/>
                  <a:pt x="294" y="268"/>
                </a:cubicBezTo>
                <a:close/>
                <a:moveTo>
                  <a:pt x="334" y="284"/>
                </a:moveTo>
                <a:cubicBezTo>
                  <a:pt x="333" y="285"/>
                  <a:pt x="332" y="284"/>
                  <a:pt x="333" y="283"/>
                </a:cubicBezTo>
                <a:cubicBezTo>
                  <a:pt x="359" y="256"/>
                  <a:pt x="368" y="200"/>
                  <a:pt x="325" y="185"/>
                </a:cubicBezTo>
                <a:cubicBezTo>
                  <a:pt x="298" y="175"/>
                  <a:pt x="269" y="176"/>
                  <a:pt x="246" y="157"/>
                </a:cubicBezTo>
                <a:cubicBezTo>
                  <a:pt x="245" y="156"/>
                  <a:pt x="246" y="154"/>
                  <a:pt x="247" y="155"/>
                </a:cubicBezTo>
                <a:cubicBezTo>
                  <a:pt x="264" y="167"/>
                  <a:pt x="284" y="170"/>
                  <a:pt x="304" y="174"/>
                </a:cubicBezTo>
                <a:cubicBezTo>
                  <a:pt x="319" y="178"/>
                  <a:pt x="337" y="181"/>
                  <a:pt x="347" y="195"/>
                </a:cubicBezTo>
                <a:cubicBezTo>
                  <a:pt x="367" y="220"/>
                  <a:pt x="361" y="266"/>
                  <a:pt x="334" y="28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0" name="CustomShape 215"/>
          <p:cNvSpPr/>
          <p:nvPr/>
        </p:nvSpPr>
        <p:spPr>
          <a:xfrm>
            <a:off x="6351480" y="4011480"/>
            <a:ext cx="1136880" cy="1401840"/>
          </a:xfrm>
          <a:custGeom>
            <a:avLst/>
            <a:gdLst/>
            <a:ahLst/>
            <a:cxnLst/>
            <a:rect l="l" t="t" r="r" b="b"/>
            <a:pathLst>
              <a:path w="268" h="330">
                <a:moveTo>
                  <a:pt x="206" y="149"/>
                </a:moveTo>
                <a:cubicBezTo>
                  <a:pt x="187" y="145"/>
                  <a:pt x="168" y="142"/>
                  <a:pt x="152" y="131"/>
                </a:cubicBezTo>
                <a:cubicBezTo>
                  <a:pt x="153" y="131"/>
                  <a:pt x="153" y="131"/>
                  <a:pt x="153" y="131"/>
                </a:cubicBezTo>
                <a:cubicBezTo>
                  <a:pt x="141" y="124"/>
                  <a:pt x="134" y="111"/>
                  <a:pt x="130" y="98"/>
                </a:cubicBezTo>
                <a:cubicBezTo>
                  <a:pt x="125" y="82"/>
                  <a:pt x="121" y="67"/>
                  <a:pt x="114" y="53"/>
                </a:cubicBezTo>
                <a:cubicBezTo>
                  <a:pt x="103" y="34"/>
                  <a:pt x="90" y="17"/>
                  <a:pt x="73" y="4"/>
                </a:cubicBezTo>
                <a:cubicBezTo>
                  <a:pt x="72" y="3"/>
                  <a:pt x="71" y="2"/>
                  <a:pt x="69" y="0"/>
                </a:cubicBezTo>
                <a:cubicBezTo>
                  <a:pt x="80" y="9"/>
                  <a:pt x="89" y="20"/>
                  <a:pt x="96" y="31"/>
                </a:cubicBezTo>
                <a:cubicBezTo>
                  <a:pt x="104" y="44"/>
                  <a:pt x="111" y="58"/>
                  <a:pt x="115" y="73"/>
                </a:cubicBezTo>
                <a:cubicBezTo>
                  <a:pt x="120" y="87"/>
                  <a:pt x="123" y="101"/>
                  <a:pt x="131" y="114"/>
                </a:cubicBezTo>
                <a:cubicBezTo>
                  <a:pt x="131" y="114"/>
                  <a:pt x="131" y="115"/>
                  <a:pt x="131" y="115"/>
                </a:cubicBezTo>
                <a:cubicBezTo>
                  <a:pt x="135" y="121"/>
                  <a:pt x="139" y="127"/>
                  <a:pt x="145" y="132"/>
                </a:cubicBezTo>
                <a:cubicBezTo>
                  <a:pt x="145" y="131"/>
                  <a:pt x="146" y="130"/>
                  <a:pt x="146" y="131"/>
                </a:cubicBezTo>
                <a:cubicBezTo>
                  <a:pt x="163" y="143"/>
                  <a:pt x="183" y="146"/>
                  <a:pt x="203" y="150"/>
                </a:cubicBezTo>
                <a:cubicBezTo>
                  <a:pt x="218" y="154"/>
                  <a:pt x="236" y="157"/>
                  <a:pt x="246" y="171"/>
                </a:cubicBezTo>
                <a:cubicBezTo>
                  <a:pt x="265" y="194"/>
                  <a:pt x="261" y="236"/>
                  <a:pt x="238" y="256"/>
                </a:cubicBezTo>
                <a:cubicBezTo>
                  <a:pt x="216" y="291"/>
                  <a:pt x="169" y="307"/>
                  <a:pt x="131" y="312"/>
                </a:cubicBezTo>
                <a:cubicBezTo>
                  <a:pt x="89" y="317"/>
                  <a:pt x="41" y="320"/>
                  <a:pt x="0" y="306"/>
                </a:cubicBezTo>
                <a:cubicBezTo>
                  <a:pt x="24" y="318"/>
                  <a:pt x="51" y="325"/>
                  <a:pt x="78" y="327"/>
                </a:cubicBezTo>
                <a:cubicBezTo>
                  <a:pt x="119" y="330"/>
                  <a:pt x="162" y="316"/>
                  <a:pt x="197" y="295"/>
                </a:cubicBezTo>
                <a:cubicBezTo>
                  <a:pt x="232" y="273"/>
                  <a:pt x="268" y="238"/>
                  <a:pt x="259" y="193"/>
                </a:cubicBezTo>
                <a:cubicBezTo>
                  <a:pt x="253" y="165"/>
                  <a:pt x="231" y="155"/>
                  <a:pt x="206" y="149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1" name="CustomShape 216"/>
          <p:cNvSpPr/>
          <p:nvPr/>
        </p:nvSpPr>
        <p:spPr>
          <a:xfrm>
            <a:off x="7097760" y="4809960"/>
            <a:ext cx="156960" cy="203400"/>
          </a:xfrm>
          <a:custGeom>
            <a:avLst/>
            <a:gdLst/>
            <a:ahLst/>
            <a:cxnLst/>
            <a:rect l="l" t="t" r="r" b="b"/>
            <a:pathLst>
              <a:path w="37" h="48">
                <a:moveTo>
                  <a:pt x="22" y="1"/>
                </a:moveTo>
                <a:cubicBezTo>
                  <a:pt x="21" y="0"/>
                  <a:pt x="20" y="0"/>
                  <a:pt x="19" y="0"/>
                </a:cubicBezTo>
                <a:cubicBezTo>
                  <a:pt x="8" y="5"/>
                  <a:pt x="0" y="17"/>
                  <a:pt x="0" y="28"/>
                </a:cubicBezTo>
                <a:cubicBezTo>
                  <a:pt x="1" y="42"/>
                  <a:pt x="11" y="48"/>
                  <a:pt x="23" y="47"/>
                </a:cubicBezTo>
                <a:cubicBezTo>
                  <a:pt x="32" y="41"/>
                  <a:pt x="37" y="29"/>
                  <a:pt x="34" y="18"/>
                </a:cubicBezTo>
                <a:cubicBezTo>
                  <a:pt x="33" y="11"/>
                  <a:pt x="29" y="3"/>
                  <a:pt x="22" y="1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217"/>
          <p:cNvSpPr/>
          <p:nvPr/>
        </p:nvSpPr>
        <p:spPr>
          <a:xfrm>
            <a:off x="6473880" y="4521240"/>
            <a:ext cx="141120" cy="190440"/>
          </a:xfrm>
          <a:custGeom>
            <a:avLst/>
            <a:gdLst/>
            <a:ahLst/>
            <a:cxnLst/>
            <a:rect l="l" t="t" r="r" b="b"/>
            <a:pathLst>
              <a:path w="33" h="45">
                <a:moveTo>
                  <a:pt x="33" y="41"/>
                </a:moveTo>
                <a:cubicBezTo>
                  <a:pt x="29" y="41"/>
                  <a:pt x="25" y="41"/>
                  <a:pt x="21" y="40"/>
                </a:cubicBezTo>
                <a:cubicBezTo>
                  <a:pt x="13" y="37"/>
                  <a:pt x="7" y="30"/>
                  <a:pt x="5" y="21"/>
                </a:cubicBezTo>
                <a:cubicBezTo>
                  <a:pt x="4" y="14"/>
                  <a:pt x="5" y="6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1" y="11"/>
                  <a:pt x="0" y="20"/>
                  <a:pt x="5" y="29"/>
                </a:cubicBezTo>
                <a:cubicBezTo>
                  <a:pt x="11" y="40"/>
                  <a:pt x="23" y="45"/>
                  <a:pt x="33" y="4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218"/>
          <p:cNvSpPr/>
          <p:nvPr/>
        </p:nvSpPr>
        <p:spPr>
          <a:xfrm>
            <a:off x="7051680" y="4809960"/>
            <a:ext cx="106200" cy="233640"/>
          </a:xfrm>
          <a:custGeom>
            <a:avLst/>
            <a:gdLst/>
            <a:ahLst/>
            <a:cxnLst/>
            <a:rect l="l" t="t" r="r" b="b"/>
            <a:pathLst>
              <a:path w="25" h="55">
                <a:moveTo>
                  <a:pt x="7" y="32"/>
                </a:moveTo>
                <a:cubicBezTo>
                  <a:pt x="6" y="19"/>
                  <a:pt x="13" y="6"/>
                  <a:pt x="24" y="0"/>
                </a:cubicBezTo>
                <a:cubicBezTo>
                  <a:pt x="20" y="0"/>
                  <a:pt x="16" y="2"/>
                  <a:pt x="11" y="4"/>
                </a:cubicBezTo>
                <a:cubicBezTo>
                  <a:pt x="4" y="11"/>
                  <a:pt x="0" y="22"/>
                  <a:pt x="2" y="32"/>
                </a:cubicBezTo>
                <a:cubicBezTo>
                  <a:pt x="4" y="42"/>
                  <a:pt x="11" y="55"/>
                  <a:pt x="23" y="53"/>
                </a:cubicBezTo>
                <a:cubicBezTo>
                  <a:pt x="24" y="52"/>
                  <a:pt x="24" y="52"/>
                  <a:pt x="25" y="52"/>
                </a:cubicBezTo>
                <a:cubicBezTo>
                  <a:pt x="16" y="50"/>
                  <a:pt x="8" y="40"/>
                  <a:pt x="7" y="32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4" name="CustomShape 219"/>
          <p:cNvSpPr/>
          <p:nvPr/>
        </p:nvSpPr>
        <p:spPr>
          <a:xfrm>
            <a:off x="6356520" y="3995640"/>
            <a:ext cx="431640" cy="487440"/>
          </a:xfrm>
          <a:custGeom>
            <a:avLst/>
            <a:gdLst/>
            <a:ahLst/>
            <a:cxnLst/>
            <a:rect l="l" t="t" r="r" b="b"/>
            <a:pathLst>
              <a:path w="102" h="115">
                <a:moveTo>
                  <a:pt x="3" y="3"/>
                </a:moveTo>
                <a:cubicBezTo>
                  <a:pt x="1" y="4"/>
                  <a:pt x="0" y="6"/>
                  <a:pt x="1" y="7"/>
                </a:cubicBezTo>
                <a:cubicBezTo>
                  <a:pt x="9" y="13"/>
                  <a:pt x="17" y="16"/>
                  <a:pt x="26" y="20"/>
                </a:cubicBezTo>
                <a:cubicBezTo>
                  <a:pt x="42" y="27"/>
                  <a:pt x="51" y="40"/>
                  <a:pt x="58" y="54"/>
                </a:cubicBezTo>
                <a:cubicBezTo>
                  <a:pt x="68" y="74"/>
                  <a:pt x="72" y="105"/>
                  <a:pt x="96" y="113"/>
                </a:cubicBezTo>
                <a:cubicBezTo>
                  <a:pt x="99" y="115"/>
                  <a:pt x="102" y="112"/>
                  <a:pt x="102" y="108"/>
                </a:cubicBezTo>
                <a:cubicBezTo>
                  <a:pt x="100" y="95"/>
                  <a:pt x="93" y="83"/>
                  <a:pt x="88" y="71"/>
                </a:cubicBezTo>
                <a:cubicBezTo>
                  <a:pt x="82" y="59"/>
                  <a:pt x="77" y="46"/>
                  <a:pt x="69" y="34"/>
                </a:cubicBezTo>
                <a:cubicBezTo>
                  <a:pt x="54" y="14"/>
                  <a:pt x="29" y="0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20"/>
          <p:cNvSpPr/>
          <p:nvPr/>
        </p:nvSpPr>
        <p:spPr>
          <a:xfrm>
            <a:off x="6775560" y="4533840"/>
            <a:ext cx="85680" cy="60480"/>
          </a:xfrm>
          <a:custGeom>
            <a:avLst/>
            <a:gdLst/>
            <a:ahLst/>
            <a:cxnLst/>
            <a:rect l="l" t="t" r="r" b="b"/>
            <a:pathLst>
              <a:path w="20" h="14">
                <a:moveTo>
                  <a:pt x="12" y="1"/>
                </a:moveTo>
                <a:cubicBezTo>
                  <a:pt x="10" y="1"/>
                  <a:pt x="9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1"/>
                  <a:pt x="0" y="6"/>
                  <a:pt x="2" y="8"/>
                </a:cubicBezTo>
                <a:cubicBezTo>
                  <a:pt x="3" y="9"/>
                  <a:pt x="4" y="9"/>
                  <a:pt x="4" y="10"/>
                </a:cubicBezTo>
                <a:cubicBezTo>
                  <a:pt x="5" y="11"/>
                  <a:pt x="7" y="11"/>
                  <a:pt x="8" y="12"/>
                </a:cubicBezTo>
                <a:cubicBezTo>
                  <a:pt x="12" y="13"/>
                  <a:pt x="17" y="14"/>
                  <a:pt x="19" y="9"/>
                </a:cubicBezTo>
                <a:cubicBezTo>
                  <a:pt x="20" y="5"/>
                  <a:pt x="15" y="2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CustomShape 221"/>
          <p:cNvSpPr/>
          <p:nvPr/>
        </p:nvSpPr>
        <p:spPr>
          <a:xfrm>
            <a:off x="6622920" y="5497560"/>
            <a:ext cx="81000" cy="81000"/>
          </a:xfrm>
          <a:custGeom>
            <a:avLst/>
            <a:gdLst/>
            <a:ahLst/>
            <a:cxnLst/>
            <a:rect l="l" t="t" r="r" b="b"/>
            <a:pathLst>
              <a:path w="19" h="19">
                <a:moveTo>
                  <a:pt x="13" y="2"/>
                </a:moveTo>
                <a:cubicBezTo>
                  <a:pt x="10" y="0"/>
                  <a:pt x="5" y="1"/>
                  <a:pt x="3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0" y="9"/>
                  <a:pt x="0" y="10"/>
                  <a:pt x="1" y="12"/>
                </a:cubicBezTo>
                <a:cubicBezTo>
                  <a:pt x="1" y="14"/>
                  <a:pt x="3" y="16"/>
                  <a:pt x="5" y="17"/>
                </a:cubicBezTo>
                <a:cubicBezTo>
                  <a:pt x="9" y="19"/>
                  <a:pt x="13" y="19"/>
                  <a:pt x="16" y="15"/>
                </a:cubicBezTo>
                <a:cubicBezTo>
                  <a:pt x="19" y="11"/>
                  <a:pt x="17" y="4"/>
                  <a:pt x="13" y="2"/>
                </a:cubicBezTo>
                <a:close/>
                <a:moveTo>
                  <a:pt x="12" y="13"/>
                </a:moveTo>
                <a:cubicBezTo>
                  <a:pt x="11" y="15"/>
                  <a:pt x="8" y="14"/>
                  <a:pt x="7" y="13"/>
                </a:cubicBezTo>
                <a:cubicBezTo>
                  <a:pt x="5" y="12"/>
                  <a:pt x="4" y="9"/>
                  <a:pt x="4" y="6"/>
                </a:cubicBezTo>
                <a:cubicBezTo>
                  <a:pt x="6" y="5"/>
                  <a:pt x="8" y="3"/>
                  <a:pt x="11" y="5"/>
                </a:cubicBezTo>
                <a:cubicBezTo>
                  <a:pt x="13" y="6"/>
                  <a:pt x="14" y="11"/>
                  <a:pt x="12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7" name="CustomShape 222"/>
          <p:cNvSpPr/>
          <p:nvPr/>
        </p:nvSpPr>
        <p:spPr>
          <a:xfrm>
            <a:off x="5889600" y="3854520"/>
            <a:ext cx="1603440" cy="1596960"/>
          </a:xfrm>
          <a:custGeom>
            <a:avLst/>
            <a:gdLst/>
            <a:ahLst/>
            <a:cxnLst/>
            <a:rect l="l" t="t" r="r" b="b"/>
            <a:pathLst>
              <a:path w="378" h="376">
                <a:moveTo>
                  <a:pt x="327" y="185"/>
                </a:moveTo>
                <a:cubicBezTo>
                  <a:pt x="305" y="179"/>
                  <a:pt x="284" y="175"/>
                  <a:pt x="264" y="165"/>
                </a:cubicBezTo>
                <a:cubicBezTo>
                  <a:pt x="249" y="153"/>
                  <a:pt x="244" y="138"/>
                  <a:pt x="239" y="119"/>
                </a:cubicBezTo>
                <a:cubicBezTo>
                  <a:pt x="236" y="107"/>
                  <a:pt x="232" y="95"/>
                  <a:pt x="226" y="84"/>
                </a:cubicBezTo>
                <a:cubicBezTo>
                  <a:pt x="225" y="84"/>
                  <a:pt x="225" y="84"/>
                  <a:pt x="225" y="84"/>
                </a:cubicBezTo>
                <a:cubicBezTo>
                  <a:pt x="214" y="65"/>
                  <a:pt x="200" y="48"/>
                  <a:pt x="183" y="34"/>
                </a:cubicBezTo>
                <a:cubicBezTo>
                  <a:pt x="148" y="4"/>
                  <a:pt x="100" y="0"/>
                  <a:pt x="64" y="31"/>
                </a:cubicBezTo>
                <a:cubicBezTo>
                  <a:pt x="30" y="60"/>
                  <a:pt x="15" y="109"/>
                  <a:pt x="8" y="151"/>
                </a:cubicBezTo>
                <a:cubicBezTo>
                  <a:pt x="0" y="199"/>
                  <a:pt x="6" y="246"/>
                  <a:pt x="32" y="286"/>
                </a:cubicBezTo>
                <a:cubicBezTo>
                  <a:pt x="61" y="331"/>
                  <a:pt x="111" y="358"/>
                  <a:pt x="163" y="368"/>
                </a:cubicBezTo>
                <a:cubicBezTo>
                  <a:pt x="205" y="376"/>
                  <a:pt x="245" y="368"/>
                  <a:pt x="284" y="351"/>
                </a:cubicBezTo>
                <a:cubicBezTo>
                  <a:pt x="319" y="335"/>
                  <a:pt x="355" y="310"/>
                  <a:pt x="370" y="273"/>
                </a:cubicBezTo>
                <a:cubicBezTo>
                  <a:pt x="377" y="257"/>
                  <a:pt x="378" y="238"/>
                  <a:pt x="372" y="220"/>
                </a:cubicBezTo>
                <a:cubicBezTo>
                  <a:pt x="365" y="199"/>
                  <a:pt x="348" y="190"/>
                  <a:pt x="327" y="185"/>
                </a:cubicBezTo>
                <a:close/>
                <a:moveTo>
                  <a:pt x="368" y="230"/>
                </a:moveTo>
                <a:cubicBezTo>
                  <a:pt x="377" y="275"/>
                  <a:pt x="341" y="310"/>
                  <a:pt x="306" y="332"/>
                </a:cubicBezTo>
                <a:cubicBezTo>
                  <a:pt x="271" y="353"/>
                  <a:pt x="228" y="367"/>
                  <a:pt x="187" y="364"/>
                </a:cubicBezTo>
                <a:cubicBezTo>
                  <a:pt x="129" y="360"/>
                  <a:pt x="73" y="332"/>
                  <a:pt x="39" y="285"/>
                </a:cubicBezTo>
                <a:cubicBezTo>
                  <a:pt x="13" y="247"/>
                  <a:pt x="8" y="202"/>
                  <a:pt x="14" y="157"/>
                </a:cubicBezTo>
                <a:cubicBezTo>
                  <a:pt x="20" y="116"/>
                  <a:pt x="35" y="70"/>
                  <a:pt x="65" y="40"/>
                </a:cubicBezTo>
                <a:cubicBezTo>
                  <a:pt x="87" y="18"/>
                  <a:pt x="116" y="13"/>
                  <a:pt x="142" y="20"/>
                </a:cubicBezTo>
                <a:cubicBezTo>
                  <a:pt x="169" y="29"/>
                  <a:pt x="192" y="54"/>
                  <a:pt x="205" y="77"/>
                </a:cubicBezTo>
                <a:cubicBezTo>
                  <a:pt x="212" y="89"/>
                  <a:pt x="217" y="102"/>
                  <a:pt x="222" y="115"/>
                </a:cubicBezTo>
                <a:cubicBezTo>
                  <a:pt x="226" y="128"/>
                  <a:pt x="229" y="142"/>
                  <a:pt x="238" y="152"/>
                </a:cubicBezTo>
                <a:cubicBezTo>
                  <a:pt x="239" y="153"/>
                  <a:pt x="240" y="152"/>
                  <a:pt x="240" y="151"/>
                </a:cubicBezTo>
                <a:cubicBezTo>
                  <a:pt x="232" y="138"/>
                  <a:pt x="229" y="124"/>
                  <a:pt x="224" y="110"/>
                </a:cubicBezTo>
                <a:cubicBezTo>
                  <a:pt x="220" y="95"/>
                  <a:pt x="213" y="81"/>
                  <a:pt x="205" y="68"/>
                </a:cubicBezTo>
                <a:cubicBezTo>
                  <a:pt x="198" y="57"/>
                  <a:pt x="189" y="46"/>
                  <a:pt x="178" y="37"/>
                </a:cubicBezTo>
                <a:cubicBezTo>
                  <a:pt x="180" y="39"/>
                  <a:pt x="181" y="40"/>
                  <a:pt x="182" y="41"/>
                </a:cubicBezTo>
                <a:cubicBezTo>
                  <a:pt x="199" y="54"/>
                  <a:pt x="212" y="71"/>
                  <a:pt x="223" y="90"/>
                </a:cubicBezTo>
                <a:cubicBezTo>
                  <a:pt x="230" y="104"/>
                  <a:pt x="234" y="119"/>
                  <a:pt x="239" y="135"/>
                </a:cubicBezTo>
                <a:cubicBezTo>
                  <a:pt x="243" y="148"/>
                  <a:pt x="250" y="161"/>
                  <a:pt x="262" y="168"/>
                </a:cubicBezTo>
                <a:cubicBezTo>
                  <a:pt x="262" y="168"/>
                  <a:pt x="262" y="168"/>
                  <a:pt x="261" y="168"/>
                </a:cubicBezTo>
                <a:cubicBezTo>
                  <a:pt x="277" y="179"/>
                  <a:pt x="296" y="182"/>
                  <a:pt x="315" y="186"/>
                </a:cubicBezTo>
                <a:cubicBezTo>
                  <a:pt x="340" y="192"/>
                  <a:pt x="362" y="202"/>
                  <a:pt x="368" y="23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8" name="CustomShape 223"/>
          <p:cNvSpPr/>
          <p:nvPr/>
        </p:nvSpPr>
        <p:spPr>
          <a:xfrm>
            <a:off x="7008840" y="4772160"/>
            <a:ext cx="271440" cy="301320"/>
          </a:xfrm>
          <a:custGeom>
            <a:avLst/>
            <a:gdLst/>
            <a:ahLst/>
            <a:cxnLst/>
            <a:rect l="l" t="t" r="r" b="b"/>
            <a:pathLst>
              <a:path w="64" h="71">
                <a:moveTo>
                  <a:pt x="17" y="13"/>
                </a:moveTo>
                <a:cubicBezTo>
                  <a:pt x="17" y="13"/>
                  <a:pt x="17" y="14"/>
                  <a:pt x="17" y="14"/>
                </a:cubicBezTo>
                <a:cubicBezTo>
                  <a:pt x="0" y="31"/>
                  <a:pt x="9" y="71"/>
                  <a:pt x="38" y="65"/>
                </a:cubicBezTo>
                <a:cubicBezTo>
                  <a:pt x="57" y="61"/>
                  <a:pt x="64" y="38"/>
                  <a:pt x="60" y="21"/>
                </a:cubicBezTo>
                <a:cubicBezTo>
                  <a:pt x="54" y="2"/>
                  <a:pt x="30" y="0"/>
                  <a:pt x="17" y="13"/>
                </a:cubicBezTo>
                <a:close/>
                <a:moveTo>
                  <a:pt x="33" y="62"/>
                </a:moveTo>
                <a:cubicBezTo>
                  <a:pt x="21" y="64"/>
                  <a:pt x="14" y="51"/>
                  <a:pt x="12" y="41"/>
                </a:cubicBezTo>
                <a:cubicBezTo>
                  <a:pt x="10" y="31"/>
                  <a:pt x="14" y="20"/>
                  <a:pt x="21" y="13"/>
                </a:cubicBezTo>
                <a:cubicBezTo>
                  <a:pt x="26" y="11"/>
                  <a:pt x="30" y="9"/>
                  <a:pt x="34" y="9"/>
                </a:cubicBezTo>
                <a:cubicBezTo>
                  <a:pt x="23" y="15"/>
                  <a:pt x="16" y="28"/>
                  <a:pt x="17" y="41"/>
                </a:cubicBezTo>
                <a:cubicBezTo>
                  <a:pt x="18" y="49"/>
                  <a:pt x="26" y="59"/>
                  <a:pt x="35" y="61"/>
                </a:cubicBezTo>
                <a:cubicBezTo>
                  <a:pt x="34" y="61"/>
                  <a:pt x="34" y="61"/>
                  <a:pt x="33" y="62"/>
                </a:cubicBezTo>
                <a:close/>
                <a:moveTo>
                  <a:pt x="55" y="27"/>
                </a:moveTo>
                <a:cubicBezTo>
                  <a:pt x="58" y="38"/>
                  <a:pt x="53" y="50"/>
                  <a:pt x="44" y="56"/>
                </a:cubicBezTo>
                <a:cubicBezTo>
                  <a:pt x="32" y="57"/>
                  <a:pt x="22" y="51"/>
                  <a:pt x="21" y="37"/>
                </a:cubicBezTo>
                <a:cubicBezTo>
                  <a:pt x="21" y="26"/>
                  <a:pt x="29" y="14"/>
                  <a:pt x="40" y="9"/>
                </a:cubicBezTo>
                <a:cubicBezTo>
                  <a:pt x="41" y="9"/>
                  <a:pt x="42" y="9"/>
                  <a:pt x="43" y="10"/>
                </a:cubicBezTo>
                <a:cubicBezTo>
                  <a:pt x="50" y="12"/>
                  <a:pt x="54" y="20"/>
                  <a:pt x="55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9" name="CustomShape 224"/>
          <p:cNvSpPr/>
          <p:nvPr/>
        </p:nvSpPr>
        <p:spPr>
          <a:xfrm>
            <a:off x="6534000" y="5010120"/>
            <a:ext cx="254160" cy="287280"/>
          </a:xfrm>
          <a:custGeom>
            <a:avLst/>
            <a:gdLst/>
            <a:ahLst/>
            <a:cxnLst/>
            <a:rect l="l" t="t" r="r" b="b"/>
            <a:pathLst>
              <a:path w="60" h="68">
                <a:moveTo>
                  <a:pt x="29" y="4"/>
                </a:moveTo>
                <a:cubicBezTo>
                  <a:pt x="0" y="6"/>
                  <a:pt x="9" y="68"/>
                  <a:pt x="44" y="53"/>
                </a:cubicBezTo>
                <a:cubicBezTo>
                  <a:pt x="51" y="50"/>
                  <a:pt x="56" y="44"/>
                  <a:pt x="58" y="36"/>
                </a:cubicBezTo>
                <a:cubicBezTo>
                  <a:pt x="58" y="36"/>
                  <a:pt x="58" y="35"/>
                  <a:pt x="58" y="35"/>
                </a:cubicBezTo>
                <a:cubicBezTo>
                  <a:pt x="58" y="34"/>
                  <a:pt x="58" y="34"/>
                  <a:pt x="58" y="34"/>
                </a:cubicBezTo>
                <a:cubicBezTo>
                  <a:pt x="60" y="28"/>
                  <a:pt x="59" y="21"/>
                  <a:pt x="57" y="16"/>
                </a:cubicBezTo>
                <a:cubicBezTo>
                  <a:pt x="53" y="2"/>
                  <a:pt x="40" y="0"/>
                  <a:pt x="29" y="4"/>
                </a:cubicBezTo>
                <a:close/>
                <a:moveTo>
                  <a:pt x="18" y="34"/>
                </a:moveTo>
                <a:cubicBezTo>
                  <a:pt x="23" y="43"/>
                  <a:pt x="34" y="49"/>
                  <a:pt x="44" y="48"/>
                </a:cubicBezTo>
                <a:cubicBezTo>
                  <a:pt x="43" y="48"/>
                  <a:pt x="42" y="49"/>
                  <a:pt x="42" y="49"/>
                </a:cubicBezTo>
                <a:cubicBezTo>
                  <a:pt x="29" y="56"/>
                  <a:pt x="20" y="46"/>
                  <a:pt x="18" y="34"/>
                </a:cubicBezTo>
                <a:close/>
                <a:moveTo>
                  <a:pt x="54" y="20"/>
                </a:moveTo>
                <a:cubicBezTo>
                  <a:pt x="55" y="26"/>
                  <a:pt x="55" y="32"/>
                  <a:pt x="52" y="37"/>
                </a:cubicBezTo>
                <a:cubicBezTo>
                  <a:pt x="44" y="44"/>
                  <a:pt x="36" y="47"/>
                  <a:pt x="26" y="39"/>
                </a:cubicBezTo>
                <a:cubicBezTo>
                  <a:pt x="20" y="35"/>
                  <a:pt x="18" y="29"/>
                  <a:pt x="18" y="23"/>
                </a:cubicBezTo>
                <a:cubicBezTo>
                  <a:pt x="19" y="18"/>
                  <a:pt x="21" y="14"/>
                  <a:pt x="24" y="11"/>
                </a:cubicBezTo>
                <a:cubicBezTo>
                  <a:pt x="36" y="5"/>
                  <a:pt x="50" y="4"/>
                  <a:pt x="54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0" name="CustomShape 225"/>
          <p:cNvSpPr/>
          <p:nvPr/>
        </p:nvSpPr>
        <p:spPr>
          <a:xfrm>
            <a:off x="6245280" y="4815000"/>
            <a:ext cx="253800" cy="309600"/>
          </a:xfrm>
          <a:custGeom>
            <a:avLst/>
            <a:gdLst/>
            <a:ahLst/>
            <a:cxnLst/>
            <a:rect l="l" t="t" r="r" b="b"/>
            <a:pathLst>
              <a:path w="60" h="73">
                <a:moveTo>
                  <a:pt x="9" y="19"/>
                </a:moveTo>
                <a:cubicBezTo>
                  <a:pt x="2" y="29"/>
                  <a:pt x="0" y="43"/>
                  <a:pt x="4" y="55"/>
                </a:cubicBezTo>
                <a:cubicBezTo>
                  <a:pt x="11" y="73"/>
                  <a:pt x="33" y="71"/>
                  <a:pt x="45" y="61"/>
                </a:cubicBezTo>
                <a:cubicBezTo>
                  <a:pt x="58" y="50"/>
                  <a:pt x="60" y="27"/>
                  <a:pt x="50" y="14"/>
                </a:cubicBezTo>
                <a:cubicBezTo>
                  <a:pt x="39" y="0"/>
                  <a:pt x="16" y="5"/>
                  <a:pt x="9" y="19"/>
                </a:cubicBezTo>
                <a:close/>
                <a:moveTo>
                  <a:pt x="8" y="50"/>
                </a:moveTo>
                <a:cubicBezTo>
                  <a:pt x="6" y="43"/>
                  <a:pt x="6" y="35"/>
                  <a:pt x="9" y="29"/>
                </a:cubicBezTo>
                <a:cubicBezTo>
                  <a:pt x="9" y="29"/>
                  <a:pt x="9" y="28"/>
                  <a:pt x="9" y="28"/>
                </a:cubicBezTo>
                <a:cubicBezTo>
                  <a:pt x="13" y="22"/>
                  <a:pt x="16" y="16"/>
                  <a:pt x="22" y="13"/>
                </a:cubicBezTo>
                <a:cubicBezTo>
                  <a:pt x="11" y="24"/>
                  <a:pt x="6" y="48"/>
                  <a:pt x="14" y="60"/>
                </a:cubicBezTo>
                <a:cubicBezTo>
                  <a:pt x="11" y="58"/>
                  <a:pt x="9" y="54"/>
                  <a:pt x="8" y="50"/>
                </a:cubicBezTo>
                <a:close/>
                <a:moveTo>
                  <a:pt x="49" y="21"/>
                </a:moveTo>
                <a:cubicBezTo>
                  <a:pt x="55" y="33"/>
                  <a:pt x="50" y="50"/>
                  <a:pt x="40" y="59"/>
                </a:cubicBezTo>
                <a:cubicBezTo>
                  <a:pt x="36" y="62"/>
                  <a:pt x="32" y="64"/>
                  <a:pt x="28" y="64"/>
                </a:cubicBezTo>
                <a:cubicBezTo>
                  <a:pt x="14" y="56"/>
                  <a:pt x="12" y="45"/>
                  <a:pt x="17" y="30"/>
                </a:cubicBezTo>
                <a:cubicBezTo>
                  <a:pt x="20" y="20"/>
                  <a:pt x="28" y="11"/>
                  <a:pt x="38" y="12"/>
                </a:cubicBezTo>
                <a:cubicBezTo>
                  <a:pt x="43" y="14"/>
                  <a:pt x="46" y="17"/>
                  <a:pt x="4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1" name="CustomShape 226"/>
          <p:cNvSpPr/>
          <p:nvPr/>
        </p:nvSpPr>
        <p:spPr>
          <a:xfrm>
            <a:off x="6458040" y="4440240"/>
            <a:ext cx="266760" cy="293760"/>
          </a:xfrm>
          <a:custGeom>
            <a:avLst/>
            <a:gdLst/>
            <a:ahLst/>
            <a:cxnLst/>
            <a:rect l="l" t="t" r="r" b="b"/>
            <a:pathLst>
              <a:path w="63" h="69">
                <a:moveTo>
                  <a:pt x="8" y="17"/>
                </a:moveTo>
                <a:cubicBezTo>
                  <a:pt x="0" y="26"/>
                  <a:pt x="1" y="42"/>
                  <a:pt x="7" y="53"/>
                </a:cubicBezTo>
                <a:cubicBezTo>
                  <a:pt x="16" y="69"/>
                  <a:pt x="36" y="69"/>
                  <a:pt x="50" y="58"/>
                </a:cubicBezTo>
                <a:cubicBezTo>
                  <a:pt x="63" y="47"/>
                  <a:pt x="62" y="26"/>
                  <a:pt x="52" y="14"/>
                </a:cubicBezTo>
                <a:cubicBezTo>
                  <a:pt x="39" y="0"/>
                  <a:pt x="18" y="4"/>
                  <a:pt x="8" y="17"/>
                </a:cubicBezTo>
                <a:close/>
                <a:moveTo>
                  <a:pt x="9" y="48"/>
                </a:moveTo>
                <a:cubicBezTo>
                  <a:pt x="4" y="39"/>
                  <a:pt x="5" y="30"/>
                  <a:pt x="10" y="22"/>
                </a:cubicBezTo>
                <a:cubicBezTo>
                  <a:pt x="11" y="21"/>
                  <a:pt x="12" y="20"/>
                  <a:pt x="13" y="19"/>
                </a:cubicBezTo>
                <a:cubicBezTo>
                  <a:pt x="9" y="25"/>
                  <a:pt x="8" y="33"/>
                  <a:pt x="9" y="40"/>
                </a:cubicBezTo>
                <a:cubicBezTo>
                  <a:pt x="11" y="49"/>
                  <a:pt x="17" y="56"/>
                  <a:pt x="25" y="59"/>
                </a:cubicBezTo>
                <a:cubicBezTo>
                  <a:pt x="29" y="60"/>
                  <a:pt x="33" y="60"/>
                  <a:pt x="37" y="60"/>
                </a:cubicBezTo>
                <a:cubicBezTo>
                  <a:pt x="27" y="64"/>
                  <a:pt x="15" y="59"/>
                  <a:pt x="9" y="48"/>
                </a:cubicBezTo>
                <a:close/>
                <a:moveTo>
                  <a:pt x="51" y="48"/>
                </a:moveTo>
                <a:cubicBezTo>
                  <a:pt x="47" y="50"/>
                  <a:pt x="44" y="53"/>
                  <a:pt x="41" y="55"/>
                </a:cubicBezTo>
                <a:cubicBezTo>
                  <a:pt x="36" y="57"/>
                  <a:pt x="30" y="57"/>
                  <a:pt x="25" y="55"/>
                </a:cubicBezTo>
                <a:cubicBezTo>
                  <a:pt x="17" y="53"/>
                  <a:pt x="13" y="45"/>
                  <a:pt x="12" y="38"/>
                </a:cubicBezTo>
                <a:cubicBezTo>
                  <a:pt x="10" y="25"/>
                  <a:pt x="19" y="14"/>
                  <a:pt x="31" y="11"/>
                </a:cubicBezTo>
                <a:cubicBezTo>
                  <a:pt x="38" y="11"/>
                  <a:pt x="45" y="13"/>
                  <a:pt x="50" y="20"/>
                </a:cubicBezTo>
                <a:cubicBezTo>
                  <a:pt x="56" y="29"/>
                  <a:pt x="56" y="40"/>
                  <a:pt x="51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2" name="CustomShape 227"/>
          <p:cNvSpPr/>
          <p:nvPr/>
        </p:nvSpPr>
        <p:spPr>
          <a:xfrm>
            <a:off x="6084720" y="4475160"/>
            <a:ext cx="249480" cy="289080"/>
          </a:xfrm>
          <a:custGeom>
            <a:avLst/>
            <a:gdLst/>
            <a:ahLst/>
            <a:cxnLst/>
            <a:rect l="l" t="t" r="r" b="b"/>
            <a:pathLst>
              <a:path w="59" h="68">
                <a:moveTo>
                  <a:pt x="6" y="22"/>
                </a:moveTo>
                <a:cubicBezTo>
                  <a:pt x="5" y="23"/>
                  <a:pt x="5" y="24"/>
                  <a:pt x="4" y="25"/>
                </a:cubicBezTo>
                <a:cubicBezTo>
                  <a:pt x="3" y="27"/>
                  <a:pt x="2" y="28"/>
                  <a:pt x="2" y="30"/>
                </a:cubicBezTo>
                <a:cubicBezTo>
                  <a:pt x="1" y="30"/>
                  <a:pt x="1" y="31"/>
                  <a:pt x="2" y="31"/>
                </a:cubicBezTo>
                <a:cubicBezTo>
                  <a:pt x="0" y="37"/>
                  <a:pt x="0" y="44"/>
                  <a:pt x="3" y="51"/>
                </a:cubicBezTo>
                <a:cubicBezTo>
                  <a:pt x="10" y="67"/>
                  <a:pt x="28" y="68"/>
                  <a:pt x="41" y="59"/>
                </a:cubicBezTo>
                <a:cubicBezTo>
                  <a:pt x="54" y="51"/>
                  <a:pt x="59" y="29"/>
                  <a:pt x="49" y="16"/>
                </a:cubicBezTo>
                <a:cubicBezTo>
                  <a:pt x="37" y="0"/>
                  <a:pt x="16" y="8"/>
                  <a:pt x="6" y="22"/>
                </a:cubicBezTo>
                <a:close/>
                <a:moveTo>
                  <a:pt x="6" y="47"/>
                </a:moveTo>
                <a:cubicBezTo>
                  <a:pt x="3" y="40"/>
                  <a:pt x="4" y="32"/>
                  <a:pt x="8" y="26"/>
                </a:cubicBezTo>
                <a:cubicBezTo>
                  <a:pt x="9" y="25"/>
                  <a:pt x="10" y="24"/>
                  <a:pt x="11" y="23"/>
                </a:cubicBezTo>
                <a:cubicBezTo>
                  <a:pt x="7" y="29"/>
                  <a:pt x="6" y="36"/>
                  <a:pt x="7" y="44"/>
                </a:cubicBezTo>
                <a:cubicBezTo>
                  <a:pt x="8" y="53"/>
                  <a:pt x="16" y="59"/>
                  <a:pt x="24" y="60"/>
                </a:cubicBezTo>
                <a:cubicBezTo>
                  <a:pt x="17" y="60"/>
                  <a:pt x="10" y="55"/>
                  <a:pt x="6" y="47"/>
                </a:cubicBezTo>
                <a:close/>
                <a:moveTo>
                  <a:pt x="40" y="54"/>
                </a:moveTo>
                <a:cubicBezTo>
                  <a:pt x="34" y="56"/>
                  <a:pt x="28" y="58"/>
                  <a:pt x="21" y="55"/>
                </a:cubicBezTo>
                <a:cubicBezTo>
                  <a:pt x="15" y="53"/>
                  <a:pt x="12" y="47"/>
                  <a:pt x="11" y="41"/>
                </a:cubicBezTo>
                <a:cubicBezTo>
                  <a:pt x="9" y="30"/>
                  <a:pt x="16" y="19"/>
                  <a:pt x="26" y="13"/>
                </a:cubicBezTo>
                <a:cubicBezTo>
                  <a:pt x="27" y="13"/>
                  <a:pt x="27" y="13"/>
                  <a:pt x="28" y="13"/>
                </a:cubicBezTo>
                <a:cubicBezTo>
                  <a:pt x="36" y="11"/>
                  <a:pt x="43" y="15"/>
                  <a:pt x="47" y="22"/>
                </a:cubicBezTo>
                <a:cubicBezTo>
                  <a:pt x="53" y="33"/>
                  <a:pt x="48" y="46"/>
                  <a:pt x="40" y="5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3" name="CustomShape 228"/>
          <p:cNvSpPr/>
          <p:nvPr/>
        </p:nvSpPr>
        <p:spPr>
          <a:xfrm>
            <a:off x="6143760" y="4092480"/>
            <a:ext cx="233280" cy="289080"/>
          </a:xfrm>
          <a:custGeom>
            <a:avLst/>
            <a:gdLst/>
            <a:ahLst/>
            <a:cxnLst/>
            <a:rect l="l" t="t" r="r" b="b"/>
            <a:pathLst>
              <a:path w="55" h="68">
                <a:moveTo>
                  <a:pt x="43" y="11"/>
                </a:moveTo>
                <a:cubicBezTo>
                  <a:pt x="30" y="0"/>
                  <a:pt x="12" y="11"/>
                  <a:pt x="5" y="24"/>
                </a:cubicBezTo>
                <a:cubicBezTo>
                  <a:pt x="0" y="33"/>
                  <a:pt x="0" y="44"/>
                  <a:pt x="6" y="53"/>
                </a:cubicBezTo>
                <a:cubicBezTo>
                  <a:pt x="16" y="68"/>
                  <a:pt x="35" y="64"/>
                  <a:pt x="45" y="51"/>
                </a:cubicBezTo>
                <a:cubicBezTo>
                  <a:pt x="55" y="40"/>
                  <a:pt x="54" y="21"/>
                  <a:pt x="43" y="11"/>
                </a:cubicBezTo>
                <a:close/>
                <a:moveTo>
                  <a:pt x="5" y="34"/>
                </a:moveTo>
                <a:cubicBezTo>
                  <a:pt x="9" y="26"/>
                  <a:pt x="13" y="18"/>
                  <a:pt x="22" y="14"/>
                </a:cubicBezTo>
                <a:cubicBezTo>
                  <a:pt x="26" y="12"/>
                  <a:pt x="31" y="12"/>
                  <a:pt x="35" y="13"/>
                </a:cubicBezTo>
                <a:cubicBezTo>
                  <a:pt x="23" y="15"/>
                  <a:pt x="13" y="27"/>
                  <a:pt x="9" y="38"/>
                </a:cubicBezTo>
                <a:cubicBezTo>
                  <a:pt x="8" y="42"/>
                  <a:pt x="8" y="45"/>
                  <a:pt x="8" y="48"/>
                </a:cubicBezTo>
                <a:cubicBezTo>
                  <a:pt x="6" y="44"/>
                  <a:pt x="5" y="39"/>
                  <a:pt x="5" y="34"/>
                </a:cubicBezTo>
                <a:close/>
                <a:moveTo>
                  <a:pt x="41" y="49"/>
                </a:moveTo>
                <a:cubicBezTo>
                  <a:pt x="34" y="59"/>
                  <a:pt x="20" y="61"/>
                  <a:pt x="11" y="53"/>
                </a:cubicBezTo>
                <a:cubicBezTo>
                  <a:pt x="11" y="53"/>
                  <a:pt x="11" y="53"/>
                  <a:pt x="11" y="52"/>
                </a:cubicBezTo>
                <a:cubicBezTo>
                  <a:pt x="10" y="47"/>
                  <a:pt x="12" y="41"/>
                  <a:pt x="14" y="36"/>
                </a:cubicBezTo>
                <a:cubicBezTo>
                  <a:pt x="19" y="24"/>
                  <a:pt x="28" y="17"/>
                  <a:pt x="41" y="16"/>
                </a:cubicBezTo>
                <a:cubicBezTo>
                  <a:pt x="41" y="16"/>
                  <a:pt x="41" y="16"/>
                  <a:pt x="41" y="17"/>
                </a:cubicBezTo>
                <a:cubicBezTo>
                  <a:pt x="50" y="25"/>
                  <a:pt x="47" y="40"/>
                  <a:pt x="41" y="4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4" name="CustomShape 229"/>
          <p:cNvSpPr/>
          <p:nvPr/>
        </p:nvSpPr>
        <p:spPr>
          <a:xfrm>
            <a:off x="6962760" y="4564080"/>
            <a:ext cx="520560" cy="555480"/>
          </a:xfrm>
          <a:custGeom>
            <a:avLst/>
            <a:gdLst/>
            <a:ahLst/>
            <a:cxnLst/>
            <a:rect l="l" t="t" r="r" b="b"/>
            <a:pathLst>
              <a:path w="123" h="131">
                <a:moveTo>
                  <a:pt x="59" y="20"/>
                </a:moveTo>
                <a:cubicBezTo>
                  <a:pt x="39" y="16"/>
                  <a:pt x="19" y="13"/>
                  <a:pt x="2" y="1"/>
                </a:cubicBezTo>
                <a:cubicBezTo>
                  <a:pt x="1" y="0"/>
                  <a:pt x="0" y="2"/>
                  <a:pt x="1" y="3"/>
                </a:cubicBezTo>
                <a:cubicBezTo>
                  <a:pt x="24" y="22"/>
                  <a:pt x="53" y="21"/>
                  <a:pt x="80" y="31"/>
                </a:cubicBezTo>
                <a:cubicBezTo>
                  <a:pt x="123" y="46"/>
                  <a:pt x="114" y="102"/>
                  <a:pt x="88" y="129"/>
                </a:cubicBezTo>
                <a:cubicBezTo>
                  <a:pt x="87" y="130"/>
                  <a:pt x="88" y="131"/>
                  <a:pt x="89" y="130"/>
                </a:cubicBezTo>
                <a:cubicBezTo>
                  <a:pt x="116" y="112"/>
                  <a:pt x="122" y="66"/>
                  <a:pt x="102" y="41"/>
                </a:cubicBezTo>
                <a:cubicBezTo>
                  <a:pt x="92" y="27"/>
                  <a:pt x="74" y="24"/>
                  <a:pt x="59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5" name="CustomShape 230"/>
          <p:cNvSpPr/>
          <p:nvPr/>
        </p:nvSpPr>
        <p:spPr>
          <a:xfrm>
            <a:off x="7047000" y="5141880"/>
            <a:ext cx="253800" cy="160200"/>
          </a:xfrm>
          <a:custGeom>
            <a:avLst/>
            <a:gdLst/>
            <a:ahLst/>
            <a:cxnLst/>
            <a:rect l="l" t="t" r="r" b="b"/>
            <a:pathLst>
              <a:path w="60" h="38">
                <a:moveTo>
                  <a:pt x="58" y="1"/>
                </a:moveTo>
                <a:cubicBezTo>
                  <a:pt x="41" y="15"/>
                  <a:pt x="21" y="25"/>
                  <a:pt x="1" y="36"/>
                </a:cubicBezTo>
                <a:cubicBezTo>
                  <a:pt x="0" y="36"/>
                  <a:pt x="1" y="38"/>
                  <a:pt x="2" y="37"/>
                </a:cubicBezTo>
                <a:cubicBezTo>
                  <a:pt x="23" y="29"/>
                  <a:pt x="44" y="18"/>
                  <a:pt x="59" y="2"/>
                </a:cubicBezTo>
                <a:cubicBezTo>
                  <a:pt x="60" y="1"/>
                  <a:pt x="59" y="0"/>
                  <a:pt x="5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6" name="CustomShape 231"/>
          <p:cNvSpPr/>
          <p:nvPr/>
        </p:nvSpPr>
        <p:spPr>
          <a:xfrm>
            <a:off x="11255400" y="1793520"/>
            <a:ext cx="496800" cy="618840"/>
          </a:xfrm>
          <a:custGeom>
            <a:avLst/>
            <a:gdLst/>
            <a:ahLst/>
            <a:cxnLst/>
            <a:rect l="l" t="t" r="r" b="b"/>
            <a:pathLst>
              <a:path w="117" h="146">
                <a:moveTo>
                  <a:pt x="88" y="38"/>
                </a:moveTo>
                <a:cubicBezTo>
                  <a:pt x="70" y="37"/>
                  <a:pt x="52" y="48"/>
                  <a:pt x="39" y="60"/>
                </a:cubicBezTo>
                <a:cubicBezTo>
                  <a:pt x="39" y="61"/>
                  <a:pt x="38" y="62"/>
                  <a:pt x="38" y="63"/>
                </a:cubicBezTo>
                <a:cubicBezTo>
                  <a:pt x="37" y="63"/>
                  <a:pt x="37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4" y="65"/>
                  <a:pt x="33" y="63"/>
                  <a:pt x="34" y="61"/>
                </a:cubicBezTo>
                <a:cubicBezTo>
                  <a:pt x="34" y="60"/>
                  <a:pt x="35" y="59"/>
                  <a:pt x="36" y="58"/>
                </a:cubicBezTo>
                <a:cubicBezTo>
                  <a:pt x="38" y="50"/>
                  <a:pt x="42" y="41"/>
                  <a:pt x="43" y="32"/>
                </a:cubicBezTo>
                <a:cubicBezTo>
                  <a:pt x="44" y="23"/>
                  <a:pt x="42" y="0"/>
                  <a:pt x="27" y="9"/>
                </a:cubicBezTo>
                <a:cubicBezTo>
                  <a:pt x="13" y="17"/>
                  <a:pt x="8" y="40"/>
                  <a:pt x="5" y="55"/>
                </a:cubicBezTo>
                <a:cubicBezTo>
                  <a:pt x="2" y="70"/>
                  <a:pt x="0" y="85"/>
                  <a:pt x="0" y="100"/>
                </a:cubicBezTo>
                <a:cubicBezTo>
                  <a:pt x="0" y="117"/>
                  <a:pt x="2" y="132"/>
                  <a:pt x="5" y="146"/>
                </a:cubicBezTo>
                <a:cubicBezTo>
                  <a:pt x="30" y="127"/>
                  <a:pt x="53" y="107"/>
                  <a:pt x="75" y="84"/>
                </a:cubicBezTo>
                <a:cubicBezTo>
                  <a:pt x="81" y="77"/>
                  <a:pt x="117" y="39"/>
                  <a:pt x="88" y="38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32"/>
          <p:cNvSpPr/>
          <p:nvPr/>
        </p:nvSpPr>
        <p:spPr>
          <a:xfrm>
            <a:off x="11255400" y="2165400"/>
            <a:ext cx="339840" cy="288720"/>
          </a:xfrm>
          <a:custGeom>
            <a:avLst/>
            <a:gdLst/>
            <a:ahLst/>
            <a:cxnLst/>
            <a:rect l="l" t="t" r="r" b="b"/>
            <a:pathLst>
              <a:path w="80" h="68">
                <a:moveTo>
                  <a:pt x="12" y="34"/>
                </a:moveTo>
                <a:cubicBezTo>
                  <a:pt x="11" y="35"/>
                  <a:pt x="9" y="35"/>
                  <a:pt x="8" y="33"/>
                </a:cubicBezTo>
                <a:cubicBezTo>
                  <a:pt x="5" y="27"/>
                  <a:pt x="3" y="20"/>
                  <a:pt x="0" y="13"/>
                </a:cubicBezTo>
                <a:cubicBezTo>
                  <a:pt x="0" y="16"/>
                  <a:pt x="0" y="19"/>
                  <a:pt x="0" y="22"/>
                </a:cubicBezTo>
                <a:cubicBezTo>
                  <a:pt x="0" y="39"/>
                  <a:pt x="2" y="54"/>
                  <a:pt x="5" y="68"/>
                </a:cubicBezTo>
                <a:cubicBezTo>
                  <a:pt x="30" y="49"/>
                  <a:pt x="53" y="29"/>
                  <a:pt x="75" y="6"/>
                </a:cubicBezTo>
                <a:cubicBezTo>
                  <a:pt x="76" y="5"/>
                  <a:pt x="78" y="3"/>
                  <a:pt x="80" y="0"/>
                </a:cubicBezTo>
                <a:cubicBezTo>
                  <a:pt x="58" y="12"/>
                  <a:pt x="35" y="23"/>
                  <a:pt x="12" y="34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233"/>
          <p:cNvSpPr/>
          <p:nvPr/>
        </p:nvSpPr>
        <p:spPr>
          <a:xfrm>
            <a:off x="11221920" y="1809720"/>
            <a:ext cx="530280" cy="704880"/>
          </a:xfrm>
          <a:custGeom>
            <a:avLst/>
            <a:gdLst/>
            <a:ahLst/>
            <a:cxnLst/>
            <a:rect l="l" t="t" r="r" b="b"/>
            <a:pathLst>
              <a:path w="125" h="166">
                <a:moveTo>
                  <a:pt x="97" y="38"/>
                </a:moveTo>
                <a:cubicBezTo>
                  <a:pt x="83" y="36"/>
                  <a:pt x="65" y="45"/>
                  <a:pt x="53" y="55"/>
                </a:cubicBezTo>
                <a:cubicBezTo>
                  <a:pt x="59" y="40"/>
                  <a:pt x="64" y="19"/>
                  <a:pt x="52" y="11"/>
                </a:cubicBezTo>
                <a:cubicBezTo>
                  <a:pt x="36" y="0"/>
                  <a:pt x="23" y="14"/>
                  <a:pt x="16" y="28"/>
                </a:cubicBezTo>
                <a:cubicBezTo>
                  <a:pt x="6" y="48"/>
                  <a:pt x="3" y="74"/>
                  <a:pt x="1" y="96"/>
                </a:cubicBezTo>
                <a:cubicBezTo>
                  <a:pt x="0" y="116"/>
                  <a:pt x="1" y="138"/>
                  <a:pt x="6" y="159"/>
                </a:cubicBezTo>
                <a:cubicBezTo>
                  <a:pt x="8" y="166"/>
                  <a:pt x="8" y="166"/>
                  <a:pt x="8" y="166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34" y="147"/>
                  <a:pt x="52" y="132"/>
                  <a:pt x="68" y="116"/>
                </a:cubicBezTo>
                <a:cubicBezTo>
                  <a:pt x="82" y="101"/>
                  <a:pt x="101" y="86"/>
                  <a:pt x="110" y="67"/>
                </a:cubicBezTo>
                <a:cubicBezTo>
                  <a:pt x="116" y="54"/>
                  <a:pt x="112" y="41"/>
                  <a:pt x="97" y="38"/>
                </a:cubicBezTo>
                <a:close/>
                <a:moveTo>
                  <a:pt x="83" y="90"/>
                </a:moveTo>
                <a:cubicBezTo>
                  <a:pt x="61" y="113"/>
                  <a:pt x="38" y="133"/>
                  <a:pt x="13" y="152"/>
                </a:cubicBezTo>
                <a:cubicBezTo>
                  <a:pt x="10" y="138"/>
                  <a:pt x="8" y="123"/>
                  <a:pt x="8" y="106"/>
                </a:cubicBezTo>
                <a:cubicBezTo>
                  <a:pt x="8" y="91"/>
                  <a:pt x="10" y="76"/>
                  <a:pt x="13" y="61"/>
                </a:cubicBezTo>
                <a:cubicBezTo>
                  <a:pt x="16" y="46"/>
                  <a:pt x="21" y="23"/>
                  <a:pt x="35" y="15"/>
                </a:cubicBezTo>
                <a:cubicBezTo>
                  <a:pt x="50" y="6"/>
                  <a:pt x="52" y="29"/>
                  <a:pt x="51" y="38"/>
                </a:cubicBezTo>
                <a:cubicBezTo>
                  <a:pt x="50" y="47"/>
                  <a:pt x="46" y="56"/>
                  <a:pt x="44" y="64"/>
                </a:cubicBezTo>
                <a:cubicBezTo>
                  <a:pt x="43" y="65"/>
                  <a:pt x="42" y="66"/>
                  <a:pt x="42" y="67"/>
                </a:cubicBezTo>
                <a:cubicBezTo>
                  <a:pt x="41" y="69"/>
                  <a:pt x="42" y="71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5" y="69"/>
                  <a:pt x="45" y="69"/>
                  <a:pt x="46" y="69"/>
                </a:cubicBezTo>
                <a:cubicBezTo>
                  <a:pt x="46" y="68"/>
                  <a:pt x="47" y="67"/>
                  <a:pt x="47" y="66"/>
                </a:cubicBezTo>
                <a:cubicBezTo>
                  <a:pt x="60" y="54"/>
                  <a:pt x="78" y="43"/>
                  <a:pt x="96" y="44"/>
                </a:cubicBezTo>
                <a:cubicBezTo>
                  <a:pt x="125" y="45"/>
                  <a:pt x="89" y="83"/>
                  <a:pt x="83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CustomShape 234"/>
          <p:cNvSpPr/>
          <p:nvPr/>
        </p:nvSpPr>
        <p:spPr>
          <a:xfrm>
            <a:off x="11628360" y="1614600"/>
            <a:ext cx="114480" cy="144360"/>
          </a:xfrm>
          <a:custGeom>
            <a:avLst/>
            <a:gdLst/>
            <a:ahLst/>
            <a:cxnLst/>
            <a:rect l="l" t="t" r="r" b="b"/>
            <a:pathLst>
              <a:path w="27" h="34">
                <a:moveTo>
                  <a:pt x="22" y="1"/>
                </a:moveTo>
                <a:cubicBezTo>
                  <a:pt x="15" y="10"/>
                  <a:pt x="3" y="19"/>
                  <a:pt x="0" y="31"/>
                </a:cubicBezTo>
                <a:cubicBezTo>
                  <a:pt x="0" y="33"/>
                  <a:pt x="2" y="34"/>
                  <a:pt x="3" y="33"/>
                </a:cubicBezTo>
                <a:cubicBezTo>
                  <a:pt x="8" y="29"/>
                  <a:pt x="11" y="24"/>
                  <a:pt x="14" y="19"/>
                </a:cubicBezTo>
                <a:cubicBezTo>
                  <a:pt x="18" y="14"/>
                  <a:pt x="21" y="9"/>
                  <a:pt x="25" y="4"/>
                </a:cubicBezTo>
                <a:cubicBezTo>
                  <a:pt x="27" y="2"/>
                  <a:pt x="24" y="0"/>
                  <a:pt x="22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35"/>
          <p:cNvSpPr/>
          <p:nvPr/>
        </p:nvSpPr>
        <p:spPr>
          <a:xfrm>
            <a:off x="11425320" y="1550880"/>
            <a:ext cx="33120" cy="127080"/>
          </a:xfrm>
          <a:custGeom>
            <a:avLst/>
            <a:gdLst/>
            <a:ahLst/>
            <a:cxnLst/>
            <a:rect l="l" t="t" r="r" b="b"/>
            <a:pathLst>
              <a:path w="8" h="30">
                <a:moveTo>
                  <a:pt x="6" y="15"/>
                </a:moveTo>
                <a:cubicBezTo>
                  <a:pt x="5" y="11"/>
                  <a:pt x="6" y="6"/>
                  <a:pt x="5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9"/>
                  <a:pt x="0" y="25"/>
                  <a:pt x="3" y="28"/>
                </a:cubicBezTo>
                <a:cubicBezTo>
                  <a:pt x="4" y="30"/>
                  <a:pt x="7" y="29"/>
                  <a:pt x="7" y="27"/>
                </a:cubicBezTo>
                <a:cubicBezTo>
                  <a:pt x="8" y="23"/>
                  <a:pt x="6" y="19"/>
                  <a:pt x="6" y="1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CustomShape 236"/>
          <p:cNvSpPr/>
          <p:nvPr/>
        </p:nvSpPr>
        <p:spPr>
          <a:xfrm>
            <a:off x="11171160" y="1647720"/>
            <a:ext cx="76320" cy="98640"/>
          </a:xfrm>
          <a:custGeom>
            <a:avLst/>
            <a:gdLst/>
            <a:ahLst/>
            <a:cxnLst/>
            <a:rect l="l" t="t" r="r" b="b"/>
            <a:pathLst>
              <a:path w="18" h="23">
                <a:moveTo>
                  <a:pt x="17" y="20"/>
                </a:moveTo>
                <a:cubicBezTo>
                  <a:pt x="16" y="16"/>
                  <a:pt x="14" y="13"/>
                  <a:pt x="11" y="10"/>
                </a:cubicBezTo>
                <a:cubicBezTo>
                  <a:pt x="9" y="7"/>
                  <a:pt x="7" y="2"/>
                  <a:pt x="3" y="1"/>
                </a:cubicBezTo>
                <a:cubicBezTo>
                  <a:pt x="2" y="0"/>
                  <a:pt x="0" y="1"/>
                  <a:pt x="1" y="2"/>
                </a:cubicBezTo>
                <a:cubicBezTo>
                  <a:pt x="1" y="6"/>
                  <a:pt x="4" y="10"/>
                  <a:pt x="6" y="13"/>
                </a:cubicBezTo>
                <a:cubicBezTo>
                  <a:pt x="8" y="16"/>
                  <a:pt x="11" y="20"/>
                  <a:pt x="15" y="22"/>
                </a:cubicBezTo>
                <a:cubicBezTo>
                  <a:pt x="16" y="23"/>
                  <a:pt x="18" y="21"/>
                  <a:pt x="17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2" name="CustomShape 237"/>
          <p:cNvSpPr/>
          <p:nvPr/>
        </p:nvSpPr>
        <p:spPr>
          <a:xfrm>
            <a:off x="11103120" y="1967040"/>
            <a:ext cx="101520" cy="42840"/>
          </a:xfrm>
          <a:custGeom>
            <a:avLst/>
            <a:gdLst/>
            <a:ahLst/>
            <a:cxnLst/>
            <a:rect l="l" t="t" r="r" b="b"/>
            <a:pathLst>
              <a:path w="24" h="10">
                <a:moveTo>
                  <a:pt x="22" y="5"/>
                </a:moveTo>
                <a:cubicBezTo>
                  <a:pt x="19" y="3"/>
                  <a:pt x="16" y="3"/>
                  <a:pt x="13" y="2"/>
                </a:cubicBezTo>
                <a:cubicBezTo>
                  <a:pt x="10" y="2"/>
                  <a:pt x="6" y="1"/>
                  <a:pt x="3" y="0"/>
                </a:cubicBezTo>
                <a:cubicBezTo>
                  <a:pt x="0" y="0"/>
                  <a:pt x="0" y="4"/>
                  <a:pt x="2" y="5"/>
                </a:cubicBezTo>
                <a:cubicBezTo>
                  <a:pt x="7" y="7"/>
                  <a:pt x="16" y="10"/>
                  <a:pt x="22" y="9"/>
                </a:cubicBezTo>
                <a:cubicBezTo>
                  <a:pt x="24" y="8"/>
                  <a:pt x="24" y="5"/>
                  <a:pt x="22" y="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238"/>
          <p:cNvSpPr/>
          <p:nvPr/>
        </p:nvSpPr>
        <p:spPr>
          <a:xfrm>
            <a:off x="11060280" y="2200320"/>
            <a:ext cx="85680" cy="25200"/>
          </a:xfrm>
          <a:custGeom>
            <a:avLst/>
            <a:gdLst/>
            <a:ahLst/>
            <a:cxnLst/>
            <a:rect l="l" t="t" r="r" b="b"/>
            <a:pathLst>
              <a:path w="20" h="6">
                <a:moveTo>
                  <a:pt x="18" y="1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2" y="1"/>
                </a:cubicBezTo>
                <a:cubicBezTo>
                  <a:pt x="0" y="2"/>
                  <a:pt x="0" y="3"/>
                  <a:pt x="1" y="4"/>
                </a:cubicBezTo>
                <a:cubicBezTo>
                  <a:pt x="3" y="5"/>
                  <a:pt x="6" y="5"/>
                  <a:pt x="8" y="5"/>
                </a:cubicBezTo>
                <a:cubicBezTo>
                  <a:pt x="11" y="5"/>
                  <a:pt x="15" y="6"/>
                  <a:pt x="18" y="5"/>
                </a:cubicBezTo>
                <a:cubicBezTo>
                  <a:pt x="19" y="4"/>
                  <a:pt x="20" y="2"/>
                  <a:pt x="18" y="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CustomShape 239"/>
          <p:cNvSpPr/>
          <p:nvPr/>
        </p:nvSpPr>
        <p:spPr>
          <a:xfrm>
            <a:off x="11468160" y="2386080"/>
            <a:ext cx="33120" cy="110880"/>
          </a:xfrm>
          <a:custGeom>
            <a:avLst/>
            <a:gdLst/>
            <a:ahLst/>
            <a:cxnLst/>
            <a:rect l="l" t="t" r="r" b="b"/>
            <a:pathLst>
              <a:path w="8" h="26">
                <a:moveTo>
                  <a:pt x="7" y="14"/>
                </a:moveTo>
                <a:cubicBezTo>
                  <a:pt x="7" y="10"/>
                  <a:pt x="8" y="6"/>
                  <a:pt x="6" y="2"/>
                </a:cubicBezTo>
                <a:cubicBezTo>
                  <a:pt x="5" y="1"/>
                  <a:pt x="3" y="0"/>
                  <a:pt x="2" y="2"/>
                </a:cubicBezTo>
                <a:cubicBezTo>
                  <a:pt x="0" y="5"/>
                  <a:pt x="1" y="9"/>
                  <a:pt x="1" y="12"/>
                </a:cubicBezTo>
                <a:cubicBezTo>
                  <a:pt x="1" y="16"/>
                  <a:pt x="2" y="21"/>
                  <a:pt x="5" y="24"/>
                </a:cubicBezTo>
                <a:cubicBezTo>
                  <a:pt x="5" y="26"/>
                  <a:pt x="8" y="26"/>
                  <a:pt x="8" y="24"/>
                </a:cubicBezTo>
                <a:cubicBezTo>
                  <a:pt x="8" y="20"/>
                  <a:pt x="8" y="17"/>
                  <a:pt x="7" y="1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CustomShape 240"/>
          <p:cNvSpPr/>
          <p:nvPr/>
        </p:nvSpPr>
        <p:spPr>
          <a:xfrm>
            <a:off x="11646000" y="2281320"/>
            <a:ext cx="71280" cy="63360"/>
          </a:xfrm>
          <a:custGeom>
            <a:avLst/>
            <a:gdLst/>
            <a:ahLst/>
            <a:cxnLst/>
            <a:rect l="l" t="t" r="r" b="b"/>
            <a:pathLst>
              <a:path w="17" h="15">
                <a:moveTo>
                  <a:pt x="16" y="12"/>
                </a:moveTo>
                <a:cubicBezTo>
                  <a:pt x="14" y="10"/>
                  <a:pt x="12" y="8"/>
                  <a:pt x="10" y="6"/>
                </a:cubicBezTo>
                <a:cubicBezTo>
                  <a:pt x="8" y="4"/>
                  <a:pt x="6" y="2"/>
                  <a:pt x="3" y="1"/>
                </a:cubicBezTo>
                <a:cubicBezTo>
                  <a:pt x="2" y="0"/>
                  <a:pt x="0" y="2"/>
                  <a:pt x="0" y="3"/>
                </a:cubicBezTo>
                <a:cubicBezTo>
                  <a:pt x="2" y="9"/>
                  <a:pt x="9" y="14"/>
                  <a:pt x="15" y="15"/>
                </a:cubicBezTo>
                <a:cubicBezTo>
                  <a:pt x="16" y="15"/>
                  <a:pt x="17" y="14"/>
                  <a:pt x="16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41"/>
          <p:cNvSpPr/>
          <p:nvPr/>
        </p:nvSpPr>
        <p:spPr>
          <a:xfrm>
            <a:off x="11764800" y="1957320"/>
            <a:ext cx="127080" cy="42840"/>
          </a:xfrm>
          <a:custGeom>
            <a:avLst/>
            <a:gdLst/>
            <a:ahLst/>
            <a:cxnLst/>
            <a:rect l="l" t="t" r="r" b="b"/>
            <a:pathLst>
              <a:path w="30" h="10">
                <a:moveTo>
                  <a:pt x="27" y="4"/>
                </a:moveTo>
                <a:cubicBezTo>
                  <a:pt x="19" y="3"/>
                  <a:pt x="9" y="0"/>
                  <a:pt x="2" y="4"/>
                </a:cubicBezTo>
                <a:cubicBezTo>
                  <a:pt x="0" y="5"/>
                  <a:pt x="1" y="7"/>
                  <a:pt x="3" y="8"/>
                </a:cubicBezTo>
                <a:cubicBezTo>
                  <a:pt x="6" y="10"/>
                  <a:pt x="10" y="9"/>
                  <a:pt x="14" y="9"/>
                </a:cubicBezTo>
                <a:cubicBezTo>
                  <a:pt x="18" y="9"/>
                  <a:pt x="23" y="9"/>
                  <a:pt x="27" y="9"/>
                </a:cubicBezTo>
                <a:cubicBezTo>
                  <a:pt x="30" y="9"/>
                  <a:pt x="30" y="4"/>
                  <a:pt x="27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CustomShape 242"/>
          <p:cNvSpPr/>
          <p:nvPr/>
        </p:nvSpPr>
        <p:spPr>
          <a:xfrm>
            <a:off x="11755440" y="2124000"/>
            <a:ext cx="50760" cy="25560"/>
          </a:xfrm>
          <a:custGeom>
            <a:avLst/>
            <a:gdLst/>
            <a:ahLst/>
            <a:cxnLst/>
            <a:rect l="l" t="t" r="r" b="b"/>
            <a:pathLst>
              <a:path w="12" h="6">
                <a:moveTo>
                  <a:pt x="9" y="2"/>
                </a:moveTo>
                <a:cubicBezTo>
                  <a:pt x="7" y="2"/>
                  <a:pt x="4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3" y="6"/>
                  <a:pt x="6" y="6"/>
                  <a:pt x="9" y="6"/>
                </a:cubicBezTo>
                <a:cubicBezTo>
                  <a:pt x="11" y="6"/>
                  <a:pt x="12" y="2"/>
                  <a:pt x="9" y="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CustomShape 243"/>
          <p:cNvSpPr/>
          <p:nvPr/>
        </p:nvSpPr>
        <p:spPr>
          <a:xfrm>
            <a:off x="5722920" y="1521000"/>
            <a:ext cx="1514520" cy="1663560"/>
          </a:xfrm>
          <a:custGeom>
            <a:avLst/>
            <a:gdLst/>
            <a:ahLst/>
            <a:cxnLst/>
            <a:rect l="l" t="t" r="r" b="b"/>
            <a:pathLst>
              <a:path w="357" h="392">
                <a:moveTo>
                  <a:pt x="258" y="387"/>
                </a:moveTo>
                <a:cubicBezTo>
                  <a:pt x="268" y="355"/>
                  <a:pt x="279" y="324"/>
                  <a:pt x="290" y="293"/>
                </a:cubicBezTo>
                <a:cubicBezTo>
                  <a:pt x="302" y="260"/>
                  <a:pt x="314" y="227"/>
                  <a:pt x="326" y="194"/>
                </a:cubicBezTo>
                <a:cubicBezTo>
                  <a:pt x="336" y="165"/>
                  <a:pt x="347" y="136"/>
                  <a:pt x="355" y="106"/>
                </a:cubicBezTo>
                <a:cubicBezTo>
                  <a:pt x="357" y="99"/>
                  <a:pt x="357" y="99"/>
                  <a:pt x="357" y="99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2" y="90"/>
                  <a:pt x="349" y="86"/>
                  <a:pt x="346" y="82"/>
                </a:cubicBezTo>
                <a:cubicBezTo>
                  <a:pt x="341" y="75"/>
                  <a:pt x="341" y="75"/>
                  <a:pt x="341" y="75"/>
                </a:cubicBezTo>
                <a:cubicBezTo>
                  <a:pt x="335" y="73"/>
                  <a:pt x="335" y="73"/>
                  <a:pt x="335" y="73"/>
                </a:cubicBezTo>
                <a:cubicBezTo>
                  <a:pt x="332" y="72"/>
                  <a:pt x="332" y="72"/>
                  <a:pt x="332" y="72"/>
                </a:cubicBezTo>
                <a:cubicBezTo>
                  <a:pt x="330" y="72"/>
                  <a:pt x="328" y="71"/>
                  <a:pt x="326" y="71"/>
                </a:cubicBezTo>
                <a:cubicBezTo>
                  <a:pt x="301" y="64"/>
                  <a:pt x="275" y="57"/>
                  <a:pt x="250" y="50"/>
                </a:cubicBezTo>
                <a:cubicBezTo>
                  <a:pt x="225" y="42"/>
                  <a:pt x="199" y="34"/>
                  <a:pt x="174" y="25"/>
                </a:cubicBezTo>
                <a:cubicBezTo>
                  <a:pt x="156" y="18"/>
                  <a:pt x="139" y="10"/>
                  <a:pt x="121" y="2"/>
                </a:cubicBezTo>
                <a:cubicBezTo>
                  <a:pt x="117" y="0"/>
                  <a:pt x="117" y="0"/>
                  <a:pt x="117" y="0"/>
                </a:cubicBezTo>
                <a:cubicBezTo>
                  <a:pt x="115" y="5"/>
                  <a:pt x="115" y="5"/>
                  <a:pt x="115" y="5"/>
                </a:cubicBezTo>
                <a:cubicBezTo>
                  <a:pt x="111" y="11"/>
                  <a:pt x="107" y="18"/>
                  <a:pt x="104" y="24"/>
                </a:cubicBezTo>
                <a:cubicBezTo>
                  <a:pt x="96" y="24"/>
                  <a:pt x="88" y="25"/>
                  <a:pt x="82" y="28"/>
                </a:cubicBezTo>
                <a:cubicBezTo>
                  <a:pt x="76" y="31"/>
                  <a:pt x="73" y="37"/>
                  <a:pt x="73" y="44"/>
                </a:cubicBezTo>
                <a:cubicBezTo>
                  <a:pt x="73" y="51"/>
                  <a:pt x="78" y="60"/>
                  <a:pt x="86" y="62"/>
                </a:cubicBezTo>
                <a:cubicBezTo>
                  <a:pt x="85" y="63"/>
                  <a:pt x="85" y="64"/>
                  <a:pt x="84" y="66"/>
                </a:cubicBezTo>
                <a:cubicBezTo>
                  <a:pt x="78" y="66"/>
                  <a:pt x="71" y="67"/>
                  <a:pt x="66" y="71"/>
                </a:cubicBezTo>
                <a:cubicBezTo>
                  <a:pt x="56" y="77"/>
                  <a:pt x="59" y="98"/>
                  <a:pt x="71" y="98"/>
                </a:cubicBezTo>
                <a:cubicBezTo>
                  <a:pt x="71" y="99"/>
                  <a:pt x="71" y="100"/>
                  <a:pt x="70" y="101"/>
                </a:cubicBezTo>
                <a:cubicBezTo>
                  <a:pt x="65" y="102"/>
                  <a:pt x="60" y="104"/>
                  <a:pt x="56" y="108"/>
                </a:cubicBezTo>
                <a:cubicBezTo>
                  <a:pt x="49" y="114"/>
                  <a:pt x="47" y="130"/>
                  <a:pt x="58" y="133"/>
                </a:cubicBezTo>
                <a:cubicBezTo>
                  <a:pt x="57" y="136"/>
                  <a:pt x="56" y="139"/>
                  <a:pt x="55" y="142"/>
                </a:cubicBezTo>
                <a:cubicBezTo>
                  <a:pt x="47" y="145"/>
                  <a:pt x="39" y="151"/>
                  <a:pt x="35" y="156"/>
                </a:cubicBezTo>
                <a:cubicBezTo>
                  <a:pt x="28" y="165"/>
                  <a:pt x="29" y="179"/>
                  <a:pt x="42" y="180"/>
                </a:cubicBezTo>
                <a:cubicBezTo>
                  <a:pt x="41" y="182"/>
                  <a:pt x="40" y="184"/>
                  <a:pt x="39" y="186"/>
                </a:cubicBezTo>
                <a:cubicBezTo>
                  <a:pt x="37" y="186"/>
                  <a:pt x="35" y="187"/>
                  <a:pt x="33" y="187"/>
                </a:cubicBezTo>
                <a:cubicBezTo>
                  <a:pt x="27" y="190"/>
                  <a:pt x="23" y="194"/>
                  <a:pt x="19" y="199"/>
                </a:cubicBezTo>
                <a:cubicBezTo>
                  <a:pt x="13" y="208"/>
                  <a:pt x="17" y="219"/>
                  <a:pt x="27" y="222"/>
                </a:cubicBezTo>
                <a:cubicBezTo>
                  <a:pt x="26" y="222"/>
                  <a:pt x="26" y="223"/>
                  <a:pt x="26" y="224"/>
                </a:cubicBezTo>
                <a:cubicBezTo>
                  <a:pt x="19" y="225"/>
                  <a:pt x="11" y="229"/>
                  <a:pt x="7" y="233"/>
                </a:cubicBezTo>
                <a:cubicBezTo>
                  <a:pt x="0" y="241"/>
                  <a:pt x="6" y="252"/>
                  <a:pt x="15" y="255"/>
                </a:cubicBezTo>
                <a:cubicBezTo>
                  <a:pt x="12" y="263"/>
                  <a:pt x="9" y="272"/>
                  <a:pt x="6" y="280"/>
                </a:cubicBezTo>
                <a:cubicBezTo>
                  <a:pt x="5" y="285"/>
                  <a:pt x="5" y="285"/>
                  <a:pt x="5" y="285"/>
                </a:cubicBezTo>
                <a:cubicBezTo>
                  <a:pt x="6" y="290"/>
                  <a:pt x="6" y="290"/>
                  <a:pt x="6" y="290"/>
                </a:cubicBezTo>
                <a:cubicBezTo>
                  <a:pt x="9" y="293"/>
                  <a:pt x="9" y="293"/>
                  <a:pt x="9" y="293"/>
                </a:cubicBezTo>
                <a:cubicBezTo>
                  <a:pt x="12" y="299"/>
                  <a:pt x="16" y="305"/>
                  <a:pt x="19" y="312"/>
                </a:cubicBezTo>
                <a:cubicBezTo>
                  <a:pt x="22" y="318"/>
                  <a:pt x="22" y="318"/>
                  <a:pt x="22" y="318"/>
                </a:cubicBezTo>
                <a:cubicBezTo>
                  <a:pt x="22" y="318"/>
                  <a:pt x="22" y="318"/>
                  <a:pt x="22" y="319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52" y="329"/>
                  <a:pt x="77" y="336"/>
                  <a:pt x="101" y="343"/>
                </a:cubicBezTo>
                <a:cubicBezTo>
                  <a:pt x="134" y="354"/>
                  <a:pt x="168" y="365"/>
                  <a:pt x="202" y="375"/>
                </a:cubicBezTo>
                <a:cubicBezTo>
                  <a:pt x="218" y="380"/>
                  <a:pt x="233" y="385"/>
                  <a:pt x="249" y="390"/>
                </a:cubicBezTo>
                <a:cubicBezTo>
                  <a:pt x="256" y="392"/>
                  <a:pt x="256" y="392"/>
                  <a:pt x="256" y="392"/>
                </a:cubicBezTo>
                <a:lnTo>
                  <a:pt x="258" y="387"/>
                </a:lnTo>
                <a:close/>
                <a:moveTo>
                  <a:pt x="79" y="49"/>
                </a:moveTo>
                <a:cubicBezTo>
                  <a:pt x="78" y="46"/>
                  <a:pt x="78" y="43"/>
                  <a:pt x="78" y="40"/>
                </a:cubicBezTo>
                <a:cubicBezTo>
                  <a:pt x="79" y="35"/>
                  <a:pt x="85" y="32"/>
                  <a:pt x="90" y="30"/>
                </a:cubicBezTo>
                <a:cubicBezTo>
                  <a:pt x="94" y="29"/>
                  <a:pt x="98" y="29"/>
                  <a:pt x="101" y="29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11" y="32"/>
                  <a:pt x="114" y="34"/>
                  <a:pt x="118" y="36"/>
                </a:cubicBezTo>
                <a:cubicBezTo>
                  <a:pt x="118" y="36"/>
                  <a:pt x="118" y="36"/>
                  <a:pt x="118" y="37"/>
                </a:cubicBezTo>
                <a:cubicBezTo>
                  <a:pt x="117" y="38"/>
                  <a:pt x="116" y="38"/>
                  <a:pt x="115" y="39"/>
                </a:cubicBezTo>
                <a:cubicBezTo>
                  <a:pt x="115" y="39"/>
                  <a:pt x="115" y="39"/>
                  <a:pt x="115" y="40"/>
                </a:cubicBezTo>
                <a:cubicBezTo>
                  <a:pt x="108" y="36"/>
                  <a:pt x="100" y="34"/>
                  <a:pt x="93" y="35"/>
                </a:cubicBezTo>
                <a:cubicBezTo>
                  <a:pt x="85" y="37"/>
                  <a:pt x="82" y="51"/>
                  <a:pt x="89" y="54"/>
                </a:cubicBezTo>
                <a:cubicBezTo>
                  <a:pt x="89" y="55"/>
                  <a:pt x="88" y="56"/>
                  <a:pt x="88" y="58"/>
                </a:cubicBezTo>
                <a:cubicBezTo>
                  <a:pt x="84" y="55"/>
                  <a:pt x="81" y="54"/>
                  <a:pt x="79" y="49"/>
                </a:cubicBezTo>
                <a:close/>
                <a:moveTo>
                  <a:pt x="91" y="50"/>
                </a:moveTo>
                <a:cubicBezTo>
                  <a:pt x="90" y="47"/>
                  <a:pt x="89" y="44"/>
                  <a:pt x="91" y="41"/>
                </a:cubicBezTo>
                <a:cubicBezTo>
                  <a:pt x="93" y="40"/>
                  <a:pt x="94" y="39"/>
                  <a:pt x="96" y="39"/>
                </a:cubicBezTo>
                <a:cubicBezTo>
                  <a:pt x="95" y="43"/>
                  <a:pt x="93" y="46"/>
                  <a:pt x="91" y="50"/>
                </a:cubicBezTo>
                <a:close/>
                <a:moveTo>
                  <a:pt x="64" y="81"/>
                </a:moveTo>
                <a:cubicBezTo>
                  <a:pt x="65" y="76"/>
                  <a:pt x="70" y="74"/>
                  <a:pt x="74" y="72"/>
                </a:cubicBezTo>
                <a:cubicBezTo>
                  <a:pt x="82" y="70"/>
                  <a:pt x="93" y="70"/>
                  <a:pt x="101" y="74"/>
                </a:cubicBezTo>
                <a:cubicBezTo>
                  <a:pt x="100" y="74"/>
                  <a:pt x="100" y="75"/>
                  <a:pt x="100" y="75"/>
                </a:cubicBezTo>
                <a:cubicBezTo>
                  <a:pt x="100" y="76"/>
                  <a:pt x="97" y="76"/>
                  <a:pt x="96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3" y="75"/>
                  <a:pt x="91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5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4"/>
                  <a:pt x="78" y="74"/>
                  <a:pt x="77" y="75"/>
                </a:cubicBezTo>
                <a:cubicBezTo>
                  <a:pt x="74" y="75"/>
                  <a:pt x="71" y="77"/>
                  <a:pt x="70" y="81"/>
                </a:cubicBezTo>
                <a:cubicBezTo>
                  <a:pt x="69" y="84"/>
                  <a:pt x="71" y="89"/>
                  <a:pt x="74" y="90"/>
                </a:cubicBezTo>
                <a:cubicBezTo>
                  <a:pt x="74" y="92"/>
                  <a:pt x="73" y="93"/>
                  <a:pt x="73" y="95"/>
                </a:cubicBezTo>
                <a:cubicBezTo>
                  <a:pt x="68" y="91"/>
                  <a:pt x="64" y="88"/>
                  <a:pt x="64" y="81"/>
                </a:cubicBezTo>
                <a:close/>
                <a:moveTo>
                  <a:pt x="76" y="87"/>
                </a:moveTo>
                <a:cubicBezTo>
                  <a:pt x="74" y="85"/>
                  <a:pt x="73" y="82"/>
                  <a:pt x="76" y="80"/>
                </a:cubicBezTo>
                <a:cubicBezTo>
                  <a:pt x="77" y="79"/>
                  <a:pt x="78" y="79"/>
                  <a:pt x="79" y="79"/>
                </a:cubicBezTo>
                <a:cubicBezTo>
                  <a:pt x="78" y="81"/>
                  <a:pt x="77" y="84"/>
                  <a:pt x="76" y="87"/>
                </a:cubicBezTo>
                <a:close/>
                <a:moveTo>
                  <a:pt x="64" y="108"/>
                </a:moveTo>
                <a:cubicBezTo>
                  <a:pt x="66" y="107"/>
                  <a:pt x="68" y="106"/>
                  <a:pt x="71" y="106"/>
                </a:cubicBezTo>
                <a:cubicBezTo>
                  <a:pt x="72" y="105"/>
                  <a:pt x="74" y="105"/>
                  <a:pt x="75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80" y="104"/>
                  <a:pt x="84" y="104"/>
                  <a:pt x="88" y="104"/>
                </a:cubicBezTo>
                <a:cubicBezTo>
                  <a:pt x="87" y="106"/>
                  <a:pt x="87" y="107"/>
                  <a:pt x="86" y="108"/>
                </a:cubicBezTo>
                <a:cubicBezTo>
                  <a:pt x="85" y="109"/>
                  <a:pt x="84" y="109"/>
                  <a:pt x="83" y="110"/>
                </a:cubicBezTo>
                <a:cubicBezTo>
                  <a:pt x="82" y="109"/>
                  <a:pt x="79" y="109"/>
                  <a:pt x="78" y="109"/>
                </a:cubicBezTo>
                <a:cubicBezTo>
                  <a:pt x="74" y="109"/>
                  <a:pt x="69" y="109"/>
                  <a:pt x="65" y="110"/>
                </a:cubicBezTo>
                <a:cubicBezTo>
                  <a:pt x="59" y="112"/>
                  <a:pt x="55" y="120"/>
                  <a:pt x="62" y="124"/>
                </a:cubicBezTo>
                <a:cubicBezTo>
                  <a:pt x="61" y="126"/>
                  <a:pt x="60" y="128"/>
                  <a:pt x="60" y="130"/>
                </a:cubicBezTo>
                <a:cubicBezTo>
                  <a:pt x="51" y="122"/>
                  <a:pt x="55" y="113"/>
                  <a:pt x="64" y="108"/>
                </a:cubicBezTo>
                <a:close/>
                <a:moveTo>
                  <a:pt x="63" y="121"/>
                </a:moveTo>
                <a:cubicBezTo>
                  <a:pt x="62" y="119"/>
                  <a:pt x="62" y="117"/>
                  <a:pt x="64" y="116"/>
                </a:cubicBezTo>
                <a:cubicBezTo>
                  <a:pt x="65" y="116"/>
                  <a:pt x="65" y="116"/>
                  <a:pt x="65" y="115"/>
                </a:cubicBezTo>
                <a:cubicBezTo>
                  <a:pt x="64" y="117"/>
                  <a:pt x="63" y="119"/>
                  <a:pt x="63" y="121"/>
                </a:cubicBezTo>
                <a:close/>
                <a:moveTo>
                  <a:pt x="34" y="168"/>
                </a:moveTo>
                <a:cubicBezTo>
                  <a:pt x="33" y="164"/>
                  <a:pt x="38" y="159"/>
                  <a:pt x="41" y="156"/>
                </a:cubicBezTo>
                <a:cubicBezTo>
                  <a:pt x="45" y="152"/>
                  <a:pt x="49" y="149"/>
                  <a:pt x="54" y="147"/>
                </a:cubicBezTo>
                <a:cubicBezTo>
                  <a:pt x="59" y="145"/>
                  <a:pt x="64" y="145"/>
                  <a:pt x="69" y="145"/>
                </a:cubicBezTo>
                <a:cubicBezTo>
                  <a:pt x="69" y="146"/>
                  <a:pt x="70" y="146"/>
                  <a:pt x="69" y="147"/>
                </a:cubicBezTo>
                <a:cubicBezTo>
                  <a:pt x="69" y="148"/>
                  <a:pt x="68" y="148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ubicBezTo>
                  <a:pt x="61" y="146"/>
                  <a:pt x="51" y="151"/>
                  <a:pt x="46" y="154"/>
                </a:cubicBezTo>
                <a:cubicBezTo>
                  <a:pt x="39" y="159"/>
                  <a:pt x="38" y="167"/>
                  <a:pt x="45" y="171"/>
                </a:cubicBezTo>
                <a:cubicBezTo>
                  <a:pt x="44" y="173"/>
                  <a:pt x="43" y="175"/>
                  <a:pt x="43" y="177"/>
                </a:cubicBezTo>
                <a:cubicBezTo>
                  <a:pt x="39" y="175"/>
                  <a:pt x="34" y="173"/>
                  <a:pt x="34" y="168"/>
                </a:cubicBezTo>
                <a:close/>
                <a:moveTo>
                  <a:pt x="48" y="161"/>
                </a:moveTo>
                <a:cubicBezTo>
                  <a:pt x="48" y="163"/>
                  <a:pt x="47" y="166"/>
                  <a:pt x="46" y="168"/>
                </a:cubicBezTo>
                <a:cubicBezTo>
                  <a:pt x="42" y="164"/>
                  <a:pt x="45" y="159"/>
                  <a:pt x="50" y="156"/>
                </a:cubicBezTo>
                <a:cubicBezTo>
                  <a:pt x="50" y="158"/>
                  <a:pt x="49" y="159"/>
                  <a:pt x="48" y="161"/>
                </a:cubicBezTo>
                <a:close/>
                <a:moveTo>
                  <a:pt x="21" y="211"/>
                </a:moveTo>
                <a:cubicBezTo>
                  <a:pt x="19" y="207"/>
                  <a:pt x="22" y="203"/>
                  <a:pt x="24" y="199"/>
                </a:cubicBezTo>
                <a:cubicBezTo>
                  <a:pt x="27" y="196"/>
                  <a:pt x="30" y="194"/>
                  <a:pt x="33" y="192"/>
                </a:cubicBezTo>
                <a:cubicBezTo>
                  <a:pt x="39" y="189"/>
                  <a:pt x="45" y="190"/>
                  <a:pt x="51" y="191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1" y="194"/>
                  <a:pt x="51" y="194"/>
                  <a:pt x="50" y="195"/>
                </a:cubicBezTo>
                <a:cubicBezTo>
                  <a:pt x="45" y="189"/>
                  <a:pt x="34" y="193"/>
                  <a:pt x="30" y="198"/>
                </a:cubicBezTo>
                <a:cubicBezTo>
                  <a:pt x="26" y="203"/>
                  <a:pt x="24" y="210"/>
                  <a:pt x="29" y="214"/>
                </a:cubicBezTo>
                <a:cubicBezTo>
                  <a:pt x="29" y="215"/>
                  <a:pt x="28" y="216"/>
                  <a:pt x="28" y="218"/>
                </a:cubicBezTo>
                <a:cubicBezTo>
                  <a:pt x="25" y="216"/>
                  <a:pt x="22" y="215"/>
                  <a:pt x="21" y="211"/>
                </a:cubicBezTo>
                <a:close/>
                <a:moveTo>
                  <a:pt x="31" y="210"/>
                </a:moveTo>
                <a:cubicBezTo>
                  <a:pt x="30" y="209"/>
                  <a:pt x="30" y="208"/>
                  <a:pt x="30" y="207"/>
                </a:cubicBezTo>
                <a:cubicBezTo>
                  <a:pt x="30" y="204"/>
                  <a:pt x="32" y="202"/>
                  <a:pt x="33" y="200"/>
                </a:cubicBezTo>
                <a:cubicBezTo>
                  <a:pt x="34" y="200"/>
                  <a:pt x="34" y="199"/>
                  <a:pt x="35" y="199"/>
                </a:cubicBezTo>
                <a:cubicBezTo>
                  <a:pt x="33" y="203"/>
                  <a:pt x="32" y="206"/>
                  <a:pt x="31" y="210"/>
                </a:cubicBezTo>
                <a:close/>
                <a:moveTo>
                  <a:pt x="8" y="244"/>
                </a:moveTo>
                <a:cubicBezTo>
                  <a:pt x="7" y="240"/>
                  <a:pt x="9" y="237"/>
                  <a:pt x="12" y="235"/>
                </a:cubicBezTo>
                <a:cubicBezTo>
                  <a:pt x="18" y="228"/>
                  <a:pt x="29" y="228"/>
                  <a:pt x="38" y="228"/>
                </a:cubicBezTo>
                <a:cubicBezTo>
                  <a:pt x="37" y="229"/>
                  <a:pt x="36" y="230"/>
                  <a:pt x="36" y="230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2" y="230"/>
                  <a:pt x="29" y="230"/>
                  <a:pt x="26" y="230"/>
                </a:cubicBezTo>
                <a:cubicBezTo>
                  <a:pt x="22" y="230"/>
                  <a:pt x="19" y="231"/>
                  <a:pt x="17" y="234"/>
                </a:cubicBezTo>
                <a:cubicBezTo>
                  <a:pt x="14" y="237"/>
                  <a:pt x="13" y="245"/>
                  <a:pt x="18" y="246"/>
                </a:cubicBezTo>
                <a:cubicBezTo>
                  <a:pt x="17" y="248"/>
                  <a:pt x="17" y="250"/>
                  <a:pt x="16" y="251"/>
                </a:cubicBezTo>
                <a:cubicBezTo>
                  <a:pt x="13" y="249"/>
                  <a:pt x="10" y="248"/>
                  <a:pt x="8" y="244"/>
                </a:cubicBezTo>
                <a:close/>
                <a:moveTo>
                  <a:pt x="19" y="243"/>
                </a:moveTo>
                <a:cubicBezTo>
                  <a:pt x="18" y="242"/>
                  <a:pt x="18" y="242"/>
                  <a:pt x="18" y="240"/>
                </a:cubicBezTo>
                <a:cubicBezTo>
                  <a:pt x="18" y="238"/>
                  <a:pt x="20" y="235"/>
                  <a:pt x="22" y="234"/>
                </a:cubicBezTo>
                <a:cubicBezTo>
                  <a:pt x="22" y="234"/>
                  <a:pt x="22" y="234"/>
                  <a:pt x="22" y="234"/>
                </a:cubicBezTo>
                <a:cubicBezTo>
                  <a:pt x="21" y="237"/>
                  <a:pt x="20" y="240"/>
                  <a:pt x="19" y="243"/>
                </a:cubicBezTo>
                <a:close/>
                <a:moveTo>
                  <a:pt x="11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7" y="269"/>
                  <a:pt x="23" y="251"/>
                  <a:pt x="29" y="233"/>
                </a:cubicBezTo>
                <a:cubicBezTo>
                  <a:pt x="31" y="234"/>
                  <a:pt x="34" y="234"/>
                  <a:pt x="36" y="234"/>
                </a:cubicBezTo>
                <a:cubicBezTo>
                  <a:pt x="36" y="234"/>
                  <a:pt x="37" y="234"/>
                  <a:pt x="37" y="234"/>
                </a:cubicBezTo>
                <a:cubicBezTo>
                  <a:pt x="39" y="234"/>
                  <a:pt x="40" y="232"/>
                  <a:pt x="41" y="231"/>
                </a:cubicBezTo>
                <a:cubicBezTo>
                  <a:pt x="41" y="230"/>
                  <a:pt x="41" y="229"/>
                  <a:pt x="41" y="229"/>
                </a:cubicBezTo>
                <a:cubicBezTo>
                  <a:pt x="41" y="228"/>
                  <a:pt x="40" y="228"/>
                  <a:pt x="40" y="228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38" y="225"/>
                  <a:pt x="35" y="224"/>
                  <a:pt x="32" y="224"/>
                </a:cubicBezTo>
                <a:cubicBezTo>
                  <a:pt x="35" y="215"/>
                  <a:pt x="39" y="205"/>
                  <a:pt x="42" y="196"/>
                </a:cubicBezTo>
                <a:cubicBezTo>
                  <a:pt x="44" y="196"/>
                  <a:pt x="47" y="197"/>
                  <a:pt x="49" y="198"/>
                </a:cubicBezTo>
                <a:cubicBezTo>
                  <a:pt x="50" y="199"/>
                  <a:pt x="51" y="199"/>
                  <a:pt x="52" y="198"/>
                </a:cubicBezTo>
                <a:cubicBezTo>
                  <a:pt x="56" y="196"/>
                  <a:pt x="56" y="191"/>
                  <a:pt x="53" y="188"/>
                </a:cubicBezTo>
                <a:cubicBezTo>
                  <a:pt x="52" y="188"/>
                  <a:pt x="52" y="188"/>
                  <a:pt x="52" y="188"/>
                </a:cubicBezTo>
                <a:cubicBezTo>
                  <a:pt x="50" y="186"/>
                  <a:pt x="48" y="186"/>
                  <a:pt x="46" y="185"/>
                </a:cubicBezTo>
                <a:cubicBezTo>
                  <a:pt x="47" y="180"/>
                  <a:pt x="49" y="175"/>
                  <a:pt x="51" y="170"/>
                </a:cubicBezTo>
                <a:cubicBezTo>
                  <a:pt x="53" y="164"/>
                  <a:pt x="55" y="158"/>
                  <a:pt x="57" y="153"/>
                </a:cubicBezTo>
                <a:cubicBezTo>
                  <a:pt x="58" y="153"/>
                  <a:pt x="58" y="152"/>
                  <a:pt x="59" y="152"/>
                </a:cubicBezTo>
                <a:cubicBezTo>
                  <a:pt x="62" y="152"/>
                  <a:pt x="65" y="153"/>
                  <a:pt x="69" y="152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1" y="151"/>
                  <a:pt x="73" y="150"/>
                  <a:pt x="73" y="148"/>
                </a:cubicBezTo>
                <a:cubicBezTo>
                  <a:pt x="73" y="147"/>
                  <a:pt x="73" y="145"/>
                  <a:pt x="72" y="144"/>
                </a:cubicBezTo>
                <a:cubicBezTo>
                  <a:pt x="72" y="144"/>
                  <a:pt x="72" y="144"/>
                  <a:pt x="72" y="143"/>
                </a:cubicBezTo>
                <a:cubicBezTo>
                  <a:pt x="69" y="141"/>
                  <a:pt x="65" y="140"/>
                  <a:pt x="62" y="141"/>
                </a:cubicBezTo>
                <a:cubicBezTo>
                  <a:pt x="65" y="132"/>
                  <a:pt x="69" y="122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5" y="113"/>
                  <a:pt x="78" y="113"/>
                  <a:pt x="82" y="113"/>
                </a:cubicBezTo>
                <a:cubicBezTo>
                  <a:pt x="87" y="115"/>
                  <a:pt x="93" y="108"/>
                  <a:pt x="91" y="103"/>
                </a:cubicBezTo>
                <a:cubicBezTo>
                  <a:pt x="91" y="102"/>
                  <a:pt x="91" y="101"/>
                  <a:pt x="90" y="101"/>
                </a:cubicBezTo>
                <a:cubicBezTo>
                  <a:pt x="86" y="100"/>
                  <a:pt x="82" y="99"/>
                  <a:pt x="77" y="100"/>
                </a:cubicBezTo>
                <a:cubicBezTo>
                  <a:pt x="80" y="93"/>
                  <a:pt x="83" y="86"/>
                  <a:pt x="86" y="79"/>
                </a:cubicBezTo>
                <a:cubicBezTo>
                  <a:pt x="89" y="79"/>
                  <a:pt x="92" y="79"/>
                  <a:pt x="96" y="80"/>
                </a:cubicBezTo>
                <a:cubicBezTo>
                  <a:pt x="96" y="80"/>
                  <a:pt x="96" y="80"/>
                  <a:pt x="97" y="80"/>
                </a:cubicBezTo>
                <a:cubicBezTo>
                  <a:pt x="99" y="81"/>
                  <a:pt x="103" y="79"/>
                  <a:pt x="104" y="77"/>
                </a:cubicBezTo>
                <a:cubicBezTo>
                  <a:pt x="105" y="76"/>
                  <a:pt x="105" y="74"/>
                  <a:pt x="104" y="73"/>
                </a:cubicBezTo>
                <a:cubicBezTo>
                  <a:pt x="104" y="71"/>
                  <a:pt x="103" y="71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98" y="68"/>
                  <a:pt x="95" y="67"/>
                  <a:pt x="91" y="66"/>
                </a:cubicBezTo>
                <a:cubicBezTo>
                  <a:pt x="95" y="57"/>
                  <a:pt x="99" y="49"/>
                  <a:pt x="103" y="40"/>
                </a:cubicBezTo>
                <a:cubicBezTo>
                  <a:pt x="108" y="41"/>
                  <a:pt x="112" y="43"/>
                  <a:pt x="117" y="44"/>
                </a:cubicBezTo>
                <a:cubicBezTo>
                  <a:pt x="118" y="44"/>
                  <a:pt x="118" y="43"/>
                  <a:pt x="118" y="43"/>
                </a:cubicBezTo>
                <a:cubicBezTo>
                  <a:pt x="120" y="42"/>
                  <a:pt x="122" y="39"/>
                  <a:pt x="122" y="37"/>
                </a:cubicBezTo>
                <a:cubicBezTo>
                  <a:pt x="122" y="37"/>
                  <a:pt x="122" y="37"/>
                  <a:pt x="122" y="36"/>
                </a:cubicBezTo>
                <a:cubicBezTo>
                  <a:pt x="120" y="30"/>
                  <a:pt x="116" y="27"/>
                  <a:pt x="110" y="25"/>
                </a:cubicBezTo>
                <a:cubicBezTo>
                  <a:pt x="113" y="19"/>
                  <a:pt x="116" y="13"/>
                  <a:pt x="119" y="7"/>
                </a:cubicBezTo>
                <a:cubicBezTo>
                  <a:pt x="158" y="28"/>
                  <a:pt x="203" y="42"/>
                  <a:pt x="245" y="54"/>
                </a:cubicBezTo>
                <a:cubicBezTo>
                  <a:pt x="273" y="63"/>
                  <a:pt x="303" y="72"/>
                  <a:pt x="332" y="79"/>
                </a:cubicBezTo>
                <a:cubicBezTo>
                  <a:pt x="327" y="91"/>
                  <a:pt x="322" y="103"/>
                  <a:pt x="318" y="116"/>
                </a:cubicBezTo>
                <a:cubicBezTo>
                  <a:pt x="308" y="143"/>
                  <a:pt x="297" y="170"/>
                  <a:pt x="287" y="198"/>
                </a:cubicBezTo>
                <a:cubicBezTo>
                  <a:pt x="277" y="226"/>
                  <a:pt x="268" y="254"/>
                  <a:pt x="259" y="282"/>
                </a:cubicBezTo>
                <a:cubicBezTo>
                  <a:pt x="255" y="296"/>
                  <a:pt x="250" y="310"/>
                  <a:pt x="245" y="324"/>
                </a:cubicBezTo>
                <a:cubicBezTo>
                  <a:pt x="242" y="334"/>
                  <a:pt x="237" y="344"/>
                  <a:pt x="234" y="354"/>
                </a:cubicBezTo>
                <a:cubicBezTo>
                  <a:pt x="219" y="349"/>
                  <a:pt x="203" y="345"/>
                  <a:pt x="189" y="340"/>
                </a:cubicBezTo>
                <a:cubicBezTo>
                  <a:pt x="166" y="332"/>
                  <a:pt x="143" y="324"/>
                  <a:pt x="119" y="316"/>
                </a:cubicBezTo>
                <a:cubicBezTo>
                  <a:pt x="84" y="304"/>
                  <a:pt x="47" y="295"/>
                  <a:pt x="11" y="287"/>
                </a:cubicBezTo>
                <a:close/>
                <a:moveTo>
                  <a:pt x="212" y="372"/>
                </a:moveTo>
                <a:cubicBezTo>
                  <a:pt x="178" y="362"/>
                  <a:pt x="144" y="351"/>
                  <a:pt x="110" y="341"/>
                </a:cubicBezTo>
                <a:cubicBezTo>
                  <a:pt x="82" y="332"/>
                  <a:pt x="54" y="322"/>
                  <a:pt x="26" y="314"/>
                </a:cubicBezTo>
                <a:cubicBezTo>
                  <a:pt x="25" y="312"/>
                  <a:pt x="24" y="311"/>
                  <a:pt x="23" y="309"/>
                </a:cubicBezTo>
                <a:cubicBezTo>
                  <a:pt x="34" y="312"/>
                  <a:pt x="45" y="315"/>
                  <a:pt x="55" y="318"/>
                </a:cubicBezTo>
                <a:cubicBezTo>
                  <a:pt x="56" y="318"/>
                  <a:pt x="57" y="316"/>
                  <a:pt x="56" y="315"/>
                </a:cubicBezTo>
                <a:cubicBezTo>
                  <a:pt x="46" y="310"/>
                  <a:pt x="33" y="307"/>
                  <a:pt x="21" y="305"/>
                </a:cubicBezTo>
                <a:cubicBezTo>
                  <a:pt x="20" y="303"/>
                  <a:pt x="19" y="301"/>
                  <a:pt x="18" y="299"/>
                </a:cubicBezTo>
                <a:cubicBezTo>
                  <a:pt x="33" y="305"/>
                  <a:pt x="50" y="310"/>
                  <a:pt x="65" y="312"/>
                </a:cubicBezTo>
                <a:cubicBezTo>
                  <a:pt x="67" y="312"/>
                  <a:pt x="67" y="310"/>
                  <a:pt x="66" y="310"/>
                </a:cubicBezTo>
                <a:cubicBezTo>
                  <a:pt x="50" y="304"/>
                  <a:pt x="33" y="298"/>
                  <a:pt x="16" y="296"/>
                </a:cubicBezTo>
                <a:cubicBezTo>
                  <a:pt x="16" y="294"/>
                  <a:pt x="15" y="293"/>
                  <a:pt x="14" y="292"/>
                </a:cubicBezTo>
                <a:cubicBezTo>
                  <a:pt x="48" y="300"/>
                  <a:pt x="81" y="309"/>
                  <a:pt x="114" y="320"/>
                </a:cubicBezTo>
                <a:cubicBezTo>
                  <a:pt x="153" y="333"/>
                  <a:pt x="192" y="348"/>
                  <a:pt x="231" y="361"/>
                </a:cubicBezTo>
                <a:cubicBezTo>
                  <a:pt x="235" y="362"/>
                  <a:pt x="235" y="362"/>
                  <a:pt x="235" y="362"/>
                </a:cubicBezTo>
                <a:cubicBezTo>
                  <a:pt x="235" y="363"/>
                  <a:pt x="236" y="364"/>
                  <a:pt x="237" y="365"/>
                </a:cubicBezTo>
                <a:cubicBezTo>
                  <a:pt x="229" y="362"/>
                  <a:pt x="221" y="360"/>
                  <a:pt x="213" y="357"/>
                </a:cubicBezTo>
                <a:cubicBezTo>
                  <a:pt x="201" y="353"/>
                  <a:pt x="188" y="349"/>
                  <a:pt x="175" y="346"/>
                </a:cubicBezTo>
                <a:cubicBezTo>
                  <a:pt x="174" y="346"/>
                  <a:pt x="174" y="347"/>
                  <a:pt x="175" y="347"/>
                </a:cubicBezTo>
                <a:cubicBezTo>
                  <a:pt x="186" y="352"/>
                  <a:pt x="197" y="356"/>
                  <a:pt x="208" y="359"/>
                </a:cubicBezTo>
                <a:cubicBezTo>
                  <a:pt x="218" y="363"/>
                  <a:pt x="229" y="368"/>
                  <a:pt x="239" y="369"/>
                </a:cubicBezTo>
                <a:cubicBezTo>
                  <a:pt x="240" y="370"/>
                  <a:pt x="241" y="371"/>
                  <a:pt x="242" y="372"/>
                </a:cubicBezTo>
                <a:cubicBezTo>
                  <a:pt x="242" y="373"/>
                  <a:pt x="243" y="374"/>
                  <a:pt x="243" y="375"/>
                </a:cubicBezTo>
                <a:cubicBezTo>
                  <a:pt x="228" y="369"/>
                  <a:pt x="212" y="365"/>
                  <a:pt x="197" y="361"/>
                </a:cubicBezTo>
                <a:cubicBezTo>
                  <a:pt x="196" y="360"/>
                  <a:pt x="195" y="362"/>
                  <a:pt x="197" y="363"/>
                </a:cubicBezTo>
                <a:cubicBezTo>
                  <a:pt x="213" y="368"/>
                  <a:pt x="229" y="377"/>
                  <a:pt x="246" y="380"/>
                </a:cubicBezTo>
                <a:cubicBezTo>
                  <a:pt x="246" y="381"/>
                  <a:pt x="247" y="382"/>
                  <a:pt x="247" y="383"/>
                </a:cubicBezTo>
                <a:cubicBezTo>
                  <a:pt x="235" y="380"/>
                  <a:pt x="223" y="376"/>
                  <a:pt x="212" y="372"/>
                </a:cubicBezTo>
                <a:close/>
                <a:moveTo>
                  <a:pt x="252" y="379"/>
                </a:moveTo>
                <a:cubicBezTo>
                  <a:pt x="252" y="379"/>
                  <a:pt x="251" y="379"/>
                  <a:pt x="251" y="379"/>
                </a:cubicBezTo>
                <a:cubicBezTo>
                  <a:pt x="251" y="378"/>
                  <a:pt x="251" y="378"/>
                  <a:pt x="251" y="377"/>
                </a:cubicBezTo>
                <a:cubicBezTo>
                  <a:pt x="257" y="365"/>
                  <a:pt x="260" y="351"/>
                  <a:pt x="265" y="338"/>
                </a:cubicBezTo>
                <a:cubicBezTo>
                  <a:pt x="271" y="322"/>
                  <a:pt x="276" y="305"/>
                  <a:pt x="281" y="288"/>
                </a:cubicBezTo>
                <a:cubicBezTo>
                  <a:pt x="281" y="287"/>
                  <a:pt x="280" y="287"/>
                  <a:pt x="279" y="288"/>
                </a:cubicBezTo>
                <a:cubicBezTo>
                  <a:pt x="270" y="316"/>
                  <a:pt x="256" y="344"/>
                  <a:pt x="248" y="373"/>
                </a:cubicBezTo>
                <a:cubicBezTo>
                  <a:pt x="248" y="372"/>
                  <a:pt x="247" y="372"/>
                  <a:pt x="247" y="371"/>
                </a:cubicBezTo>
                <a:cubicBezTo>
                  <a:pt x="246" y="369"/>
                  <a:pt x="245" y="367"/>
                  <a:pt x="244" y="366"/>
                </a:cubicBezTo>
                <a:cubicBezTo>
                  <a:pt x="253" y="348"/>
                  <a:pt x="258" y="328"/>
                  <a:pt x="263" y="310"/>
                </a:cubicBezTo>
                <a:cubicBezTo>
                  <a:pt x="263" y="308"/>
                  <a:pt x="261" y="308"/>
                  <a:pt x="261" y="309"/>
                </a:cubicBezTo>
                <a:cubicBezTo>
                  <a:pt x="255" y="327"/>
                  <a:pt x="247" y="344"/>
                  <a:pt x="241" y="362"/>
                </a:cubicBezTo>
                <a:cubicBezTo>
                  <a:pt x="240" y="361"/>
                  <a:pt x="239" y="359"/>
                  <a:pt x="237" y="35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47" y="335"/>
                  <a:pt x="255" y="314"/>
                  <a:pt x="262" y="292"/>
                </a:cubicBezTo>
                <a:cubicBezTo>
                  <a:pt x="271" y="264"/>
                  <a:pt x="280" y="235"/>
                  <a:pt x="290" y="208"/>
                </a:cubicBezTo>
                <a:cubicBezTo>
                  <a:pt x="305" y="165"/>
                  <a:pt x="320" y="122"/>
                  <a:pt x="338" y="81"/>
                </a:cubicBezTo>
                <a:cubicBezTo>
                  <a:pt x="339" y="81"/>
                  <a:pt x="340" y="82"/>
                  <a:pt x="340" y="83"/>
                </a:cubicBezTo>
                <a:cubicBezTo>
                  <a:pt x="332" y="105"/>
                  <a:pt x="324" y="126"/>
                  <a:pt x="317" y="148"/>
                </a:cubicBezTo>
                <a:cubicBezTo>
                  <a:pt x="317" y="149"/>
                  <a:pt x="319" y="149"/>
                  <a:pt x="319" y="148"/>
                </a:cubicBezTo>
                <a:cubicBezTo>
                  <a:pt x="324" y="138"/>
                  <a:pt x="328" y="128"/>
                  <a:pt x="332" y="117"/>
                </a:cubicBezTo>
                <a:cubicBezTo>
                  <a:pt x="336" y="107"/>
                  <a:pt x="340" y="97"/>
                  <a:pt x="342" y="86"/>
                </a:cubicBezTo>
                <a:cubicBezTo>
                  <a:pt x="344" y="89"/>
                  <a:pt x="345" y="91"/>
                  <a:pt x="347" y="93"/>
                </a:cubicBezTo>
                <a:cubicBezTo>
                  <a:pt x="342" y="105"/>
                  <a:pt x="337" y="118"/>
                  <a:pt x="334" y="130"/>
                </a:cubicBezTo>
                <a:cubicBezTo>
                  <a:pt x="334" y="132"/>
                  <a:pt x="335" y="132"/>
                  <a:pt x="336" y="131"/>
                </a:cubicBezTo>
                <a:cubicBezTo>
                  <a:pt x="341" y="120"/>
                  <a:pt x="345" y="108"/>
                  <a:pt x="349" y="95"/>
                </a:cubicBezTo>
                <a:cubicBezTo>
                  <a:pt x="350" y="97"/>
                  <a:pt x="351" y="99"/>
                  <a:pt x="352" y="100"/>
                </a:cubicBezTo>
                <a:cubicBezTo>
                  <a:pt x="342" y="128"/>
                  <a:pt x="333" y="156"/>
                  <a:pt x="323" y="184"/>
                </a:cubicBezTo>
                <a:cubicBezTo>
                  <a:pt x="311" y="219"/>
                  <a:pt x="298" y="253"/>
                  <a:pt x="286" y="287"/>
                </a:cubicBezTo>
                <a:cubicBezTo>
                  <a:pt x="275" y="318"/>
                  <a:pt x="263" y="349"/>
                  <a:pt x="252" y="381"/>
                </a:cubicBezTo>
                <a:cubicBezTo>
                  <a:pt x="252" y="380"/>
                  <a:pt x="252" y="380"/>
                  <a:pt x="252" y="37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CustomShape 244"/>
          <p:cNvSpPr/>
          <p:nvPr/>
        </p:nvSpPr>
        <p:spPr>
          <a:xfrm>
            <a:off x="6245280" y="1766880"/>
            <a:ext cx="641160" cy="428760"/>
          </a:xfrm>
          <a:custGeom>
            <a:avLst/>
            <a:gdLst/>
            <a:ahLst/>
            <a:cxnLst/>
            <a:rect l="l" t="t" r="r" b="b"/>
            <a:pathLst>
              <a:path w="151" h="101">
                <a:moveTo>
                  <a:pt x="150" y="46"/>
                </a:moveTo>
                <a:cubicBezTo>
                  <a:pt x="151" y="41"/>
                  <a:pt x="151" y="41"/>
                  <a:pt x="151" y="41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08" y="25"/>
                  <a:pt x="66" y="12"/>
                  <a:pt x="24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1" y="20"/>
                  <a:pt x="6" y="39"/>
                  <a:pt x="1" y="57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3" y="62"/>
                  <a:pt x="3" y="62"/>
                </a:cubicBezTo>
                <a:cubicBezTo>
                  <a:pt x="23" y="71"/>
                  <a:pt x="45" y="78"/>
                  <a:pt x="66" y="83"/>
                </a:cubicBezTo>
                <a:cubicBezTo>
                  <a:pt x="86" y="89"/>
                  <a:pt x="106" y="95"/>
                  <a:pt x="126" y="100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40" y="80"/>
                  <a:pt x="148" y="63"/>
                  <a:pt x="150" y="46"/>
                </a:cubicBezTo>
                <a:close/>
                <a:moveTo>
                  <a:pt x="5" y="59"/>
                </a:moveTo>
                <a:cubicBezTo>
                  <a:pt x="12" y="41"/>
                  <a:pt x="16" y="22"/>
                  <a:pt x="23" y="4"/>
                </a:cubicBezTo>
                <a:cubicBezTo>
                  <a:pt x="43" y="11"/>
                  <a:pt x="64" y="17"/>
                  <a:pt x="84" y="24"/>
                </a:cubicBezTo>
                <a:cubicBezTo>
                  <a:pt x="105" y="30"/>
                  <a:pt x="126" y="40"/>
                  <a:pt x="147" y="45"/>
                </a:cubicBezTo>
                <a:cubicBezTo>
                  <a:pt x="144" y="63"/>
                  <a:pt x="135" y="78"/>
                  <a:pt x="128" y="94"/>
                </a:cubicBezTo>
                <a:cubicBezTo>
                  <a:pt x="87" y="81"/>
                  <a:pt x="45" y="74"/>
                  <a:pt x="5" y="5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CustomShape 245"/>
          <p:cNvSpPr/>
          <p:nvPr/>
        </p:nvSpPr>
        <p:spPr>
          <a:xfrm>
            <a:off x="5940360" y="1962000"/>
            <a:ext cx="157320" cy="111240"/>
          </a:xfrm>
          <a:custGeom>
            <a:avLst/>
            <a:gdLst/>
            <a:ahLst/>
            <a:cxnLst/>
            <a:rect l="l" t="t" r="r" b="b"/>
            <a:pathLst>
              <a:path w="37" h="26">
                <a:moveTo>
                  <a:pt x="14" y="6"/>
                </a:moveTo>
                <a:cubicBezTo>
                  <a:pt x="18" y="5"/>
                  <a:pt x="23" y="5"/>
                  <a:pt x="27" y="5"/>
                </a:cubicBezTo>
                <a:cubicBezTo>
                  <a:pt x="28" y="5"/>
                  <a:pt x="31" y="5"/>
                  <a:pt x="32" y="6"/>
                </a:cubicBezTo>
                <a:cubicBezTo>
                  <a:pt x="33" y="5"/>
                  <a:pt x="34" y="5"/>
                  <a:pt x="35" y="4"/>
                </a:cubicBezTo>
                <a:cubicBezTo>
                  <a:pt x="36" y="3"/>
                  <a:pt x="36" y="2"/>
                  <a:pt x="37" y="0"/>
                </a:cubicBezTo>
                <a:cubicBezTo>
                  <a:pt x="33" y="0"/>
                  <a:pt x="29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1" y="1"/>
                  <a:pt x="20" y="2"/>
                </a:cubicBezTo>
                <a:cubicBezTo>
                  <a:pt x="17" y="2"/>
                  <a:pt x="15" y="3"/>
                  <a:pt x="13" y="4"/>
                </a:cubicBezTo>
                <a:cubicBezTo>
                  <a:pt x="4" y="9"/>
                  <a:pt x="0" y="18"/>
                  <a:pt x="9" y="26"/>
                </a:cubicBezTo>
                <a:cubicBezTo>
                  <a:pt x="9" y="24"/>
                  <a:pt x="10" y="22"/>
                  <a:pt x="11" y="20"/>
                </a:cubicBezTo>
                <a:cubicBezTo>
                  <a:pt x="4" y="16"/>
                  <a:pt x="8" y="8"/>
                  <a:pt x="14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246"/>
          <p:cNvSpPr/>
          <p:nvPr/>
        </p:nvSpPr>
        <p:spPr>
          <a:xfrm>
            <a:off x="5803920" y="2322360"/>
            <a:ext cx="136440" cy="123840"/>
          </a:xfrm>
          <a:custGeom>
            <a:avLst/>
            <a:gdLst/>
            <a:ahLst/>
            <a:cxnLst/>
            <a:rect l="l" t="t" r="r" b="b"/>
            <a:pathLst>
              <a:path w="32" h="29">
                <a:moveTo>
                  <a:pt x="11" y="9"/>
                </a:moveTo>
                <a:cubicBezTo>
                  <a:pt x="15" y="4"/>
                  <a:pt x="26" y="0"/>
                  <a:pt x="31" y="6"/>
                </a:cubicBezTo>
                <a:cubicBezTo>
                  <a:pt x="32" y="5"/>
                  <a:pt x="32" y="5"/>
                  <a:pt x="32" y="4"/>
                </a:cubicBezTo>
                <a:cubicBezTo>
                  <a:pt x="32" y="3"/>
                  <a:pt x="32" y="3"/>
                  <a:pt x="32" y="2"/>
                </a:cubicBezTo>
                <a:cubicBezTo>
                  <a:pt x="26" y="1"/>
                  <a:pt x="20" y="0"/>
                  <a:pt x="14" y="3"/>
                </a:cubicBezTo>
                <a:cubicBezTo>
                  <a:pt x="11" y="5"/>
                  <a:pt x="8" y="7"/>
                  <a:pt x="5" y="10"/>
                </a:cubicBezTo>
                <a:cubicBezTo>
                  <a:pt x="3" y="14"/>
                  <a:pt x="0" y="18"/>
                  <a:pt x="2" y="22"/>
                </a:cubicBezTo>
                <a:cubicBezTo>
                  <a:pt x="3" y="26"/>
                  <a:pt x="6" y="27"/>
                  <a:pt x="9" y="29"/>
                </a:cubicBezTo>
                <a:cubicBezTo>
                  <a:pt x="9" y="27"/>
                  <a:pt x="10" y="26"/>
                  <a:pt x="10" y="25"/>
                </a:cubicBezTo>
                <a:cubicBezTo>
                  <a:pt x="5" y="21"/>
                  <a:pt x="7" y="14"/>
                  <a:pt x="11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47"/>
          <p:cNvSpPr/>
          <p:nvPr/>
        </p:nvSpPr>
        <p:spPr>
          <a:xfrm>
            <a:off x="6054840" y="1644480"/>
            <a:ext cx="169920" cy="122400"/>
          </a:xfrm>
          <a:custGeom>
            <a:avLst/>
            <a:gdLst/>
            <a:ahLst/>
            <a:cxnLst/>
            <a:rect l="l" t="t" r="r" b="b"/>
            <a:pathLst>
              <a:path w="40" h="29">
                <a:moveTo>
                  <a:pt x="37" y="10"/>
                </a:moveTo>
                <a:cubicBezTo>
                  <a:pt x="38" y="9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6" y="5"/>
                  <a:pt x="33" y="3"/>
                  <a:pt x="30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0" y="0"/>
                  <a:pt x="16" y="0"/>
                  <a:pt x="12" y="1"/>
                </a:cubicBezTo>
                <a:cubicBezTo>
                  <a:pt x="7" y="3"/>
                  <a:pt x="1" y="6"/>
                  <a:pt x="0" y="11"/>
                </a:cubicBezTo>
                <a:cubicBezTo>
                  <a:pt x="0" y="14"/>
                  <a:pt x="0" y="17"/>
                  <a:pt x="1" y="20"/>
                </a:cubicBezTo>
                <a:cubicBezTo>
                  <a:pt x="3" y="25"/>
                  <a:pt x="6" y="26"/>
                  <a:pt x="10" y="29"/>
                </a:cubicBezTo>
                <a:cubicBezTo>
                  <a:pt x="10" y="27"/>
                  <a:pt x="11" y="26"/>
                  <a:pt x="11" y="25"/>
                </a:cubicBezTo>
                <a:cubicBezTo>
                  <a:pt x="4" y="22"/>
                  <a:pt x="7" y="8"/>
                  <a:pt x="15" y="6"/>
                </a:cubicBezTo>
                <a:cubicBezTo>
                  <a:pt x="22" y="5"/>
                  <a:pt x="30" y="7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248"/>
          <p:cNvSpPr/>
          <p:nvPr/>
        </p:nvSpPr>
        <p:spPr>
          <a:xfrm>
            <a:off x="5994360" y="1817640"/>
            <a:ext cx="157320" cy="106560"/>
          </a:xfrm>
          <a:custGeom>
            <a:avLst/>
            <a:gdLst/>
            <a:ahLst/>
            <a:cxnLst/>
            <a:rect l="l" t="t" r="r" b="b"/>
            <a:pathLst>
              <a:path w="37" h="25">
                <a:moveTo>
                  <a:pt x="6" y="11"/>
                </a:moveTo>
                <a:cubicBezTo>
                  <a:pt x="7" y="7"/>
                  <a:pt x="10" y="5"/>
                  <a:pt x="13" y="5"/>
                </a:cubicBezTo>
                <a:cubicBezTo>
                  <a:pt x="14" y="4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9" y="4"/>
                  <a:pt x="21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7" y="5"/>
                  <a:pt x="29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6" y="6"/>
                  <a:pt x="36" y="5"/>
                </a:cubicBezTo>
                <a:cubicBezTo>
                  <a:pt x="36" y="5"/>
                  <a:pt x="36" y="4"/>
                  <a:pt x="37" y="4"/>
                </a:cubicBezTo>
                <a:cubicBezTo>
                  <a:pt x="29" y="0"/>
                  <a:pt x="18" y="0"/>
                  <a:pt x="10" y="2"/>
                </a:cubicBezTo>
                <a:cubicBezTo>
                  <a:pt x="6" y="4"/>
                  <a:pt x="1" y="6"/>
                  <a:pt x="0" y="11"/>
                </a:cubicBezTo>
                <a:cubicBezTo>
                  <a:pt x="0" y="18"/>
                  <a:pt x="4" y="21"/>
                  <a:pt x="9" y="25"/>
                </a:cubicBezTo>
                <a:cubicBezTo>
                  <a:pt x="9" y="23"/>
                  <a:pt x="10" y="22"/>
                  <a:pt x="10" y="20"/>
                </a:cubicBezTo>
                <a:cubicBezTo>
                  <a:pt x="7" y="19"/>
                  <a:pt x="5" y="14"/>
                  <a:pt x="6" y="1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4" name="CustomShape 249"/>
          <p:cNvSpPr/>
          <p:nvPr/>
        </p:nvSpPr>
        <p:spPr>
          <a:xfrm>
            <a:off x="5864400" y="2136600"/>
            <a:ext cx="155520" cy="135000"/>
          </a:xfrm>
          <a:custGeom>
            <a:avLst/>
            <a:gdLst/>
            <a:ahLst/>
            <a:cxnLst/>
            <a:rect l="l" t="t" r="r" b="b"/>
            <a:pathLst>
              <a:path w="37" h="32">
                <a:moveTo>
                  <a:pt x="13" y="9"/>
                </a:moveTo>
                <a:cubicBezTo>
                  <a:pt x="18" y="6"/>
                  <a:pt x="28" y="1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6" y="3"/>
                  <a:pt x="36" y="2"/>
                </a:cubicBezTo>
                <a:cubicBezTo>
                  <a:pt x="37" y="1"/>
                  <a:pt x="36" y="1"/>
                  <a:pt x="36" y="0"/>
                </a:cubicBezTo>
                <a:cubicBezTo>
                  <a:pt x="31" y="0"/>
                  <a:pt x="26" y="0"/>
                  <a:pt x="21" y="2"/>
                </a:cubicBezTo>
                <a:cubicBezTo>
                  <a:pt x="16" y="4"/>
                  <a:pt x="12" y="7"/>
                  <a:pt x="8" y="11"/>
                </a:cubicBezTo>
                <a:cubicBezTo>
                  <a:pt x="5" y="14"/>
                  <a:pt x="0" y="19"/>
                  <a:pt x="1" y="23"/>
                </a:cubicBezTo>
                <a:cubicBezTo>
                  <a:pt x="1" y="28"/>
                  <a:pt x="6" y="30"/>
                  <a:pt x="10" y="32"/>
                </a:cubicBezTo>
                <a:cubicBezTo>
                  <a:pt x="10" y="30"/>
                  <a:pt x="11" y="28"/>
                  <a:pt x="12" y="26"/>
                </a:cubicBezTo>
                <a:cubicBezTo>
                  <a:pt x="5" y="22"/>
                  <a:pt x="6" y="14"/>
                  <a:pt x="13" y="9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50"/>
          <p:cNvSpPr/>
          <p:nvPr/>
        </p:nvSpPr>
        <p:spPr>
          <a:xfrm>
            <a:off x="5783400" y="2760840"/>
            <a:ext cx="987120" cy="385560"/>
          </a:xfrm>
          <a:custGeom>
            <a:avLst/>
            <a:gdLst/>
            <a:ahLst/>
            <a:cxnLst/>
            <a:rect l="l" t="t" r="r" b="b"/>
            <a:pathLst>
              <a:path w="233" h="91">
                <a:moveTo>
                  <a:pt x="183" y="71"/>
                </a:moveTo>
                <a:cubicBezTo>
                  <a:pt x="181" y="70"/>
                  <a:pt x="182" y="68"/>
                  <a:pt x="183" y="69"/>
                </a:cubicBezTo>
                <a:cubicBezTo>
                  <a:pt x="198" y="73"/>
                  <a:pt x="214" y="77"/>
                  <a:pt x="229" y="83"/>
                </a:cubicBezTo>
                <a:cubicBezTo>
                  <a:pt x="229" y="82"/>
                  <a:pt x="228" y="81"/>
                  <a:pt x="228" y="80"/>
                </a:cubicBezTo>
                <a:cubicBezTo>
                  <a:pt x="227" y="79"/>
                  <a:pt x="226" y="78"/>
                  <a:pt x="225" y="77"/>
                </a:cubicBezTo>
                <a:cubicBezTo>
                  <a:pt x="215" y="76"/>
                  <a:pt x="204" y="71"/>
                  <a:pt x="194" y="67"/>
                </a:cubicBezTo>
                <a:cubicBezTo>
                  <a:pt x="183" y="64"/>
                  <a:pt x="172" y="60"/>
                  <a:pt x="161" y="55"/>
                </a:cubicBezTo>
                <a:cubicBezTo>
                  <a:pt x="160" y="55"/>
                  <a:pt x="160" y="54"/>
                  <a:pt x="161" y="54"/>
                </a:cubicBezTo>
                <a:cubicBezTo>
                  <a:pt x="174" y="57"/>
                  <a:pt x="187" y="61"/>
                  <a:pt x="199" y="65"/>
                </a:cubicBezTo>
                <a:cubicBezTo>
                  <a:pt x="207" y="68"/>
                  <a:pt x="215" y="70"/>
                  <a:pt x="223" y="73"/>
                </a:cubicBezTo>
                <a:cubicBezTo>
                  <a:pt x="222" y="72"/>
                  <a:pt x="221" y="71"/>
                  <a:pt x="221" y="70"/>
                </a:cubicBezTo>
                <a:cubicBezTo>
                  <a:pt x="217" y="69"/>
                  <a:pt x="217" y="69"/>
                  <a:pt x="217" y="69"/>
                </a:cubicBezTo>
                <a:cubicBezTo>
                  <a:pt x="178" y="56"/>
                  <a:pt x="139" y="41"/>
                  <a:pt x="100" y="28"/>
                </a:cubicBezTo>
                <a:cubicBezTo>
                  <a:pt x="67" y="17"/>
                  <a:pt x="34" y="8"/>
                  <a:pt x="0" y="0"/>
                </a:cubicBezTo>
                <a:cubicBezTo>
                  <a:pt x="1" y="1"/>
                  <a:pt x="2" y="2"/>
                  <a:pt x="2" y="4"/>
                </a:cubicBezTo>
                <a:cubicBezTo>
                  <a:pt x="19" y="6"/>
                  <a:pt x="36" y="12"/>
                  <a:pt x="52" y="18"/>
                </a:cubicBezTo>
                <a:cubicBezTo>
                  <a:pt x="53" y="18"/>
                  <a:pt x="53" y="20"/>
                  <a:pt x="51" y="20"/>
                </a:cubicBezTo>
                <a:cubicBezTo>
                  <a:pt x="36" y="18"/>
                  <a:pt x="19" y="13"/>
                  <a:pt x="4" y="7"/>
                </a:cubicBezTo>
                <a:cubicBezTo>
                  <a:pt x="5" y="9"/>
                  <a:pt x="6" y="11"/>
                  <a:pt x="7" y="13"/>
                </a:cubicBezTo>
                <a:cubicBezTo>
                  <a:pt x="19" y="15"/>
                  <a:pt x="32" y="18"/>
                  <a:pt x="42" y="23"/>
                </a:cubicBezTo>
                <a:cubicBezTo>
                  <a:pt x="43" y="24"/>
                  <a:pt x="42" y="26"/>
                  <a:pt x="41" y="26"/>
                </a:cubicBezTo>
                <a:cubicBezTo>
                  <a:pt x="31" y="23"/>
                  <a:pt x="20" y="20"/>
                  <a:pt x="9" y="17"/>
                </a:cubicBezTo>
                <a:cubicBezTo>
                  <a:pt x="10" y="19"/>
                  <a:pt x="11" y="20"/>
                  <a:pt x="12" y="22"/>
                </a:cubicBezTo>
                <a:cubicBezTo>
                  <a:pt x="40" y="30"/>
                  <a:pt x="68" y="40"/>
                  <a:pt x="96" y="49"/>
                </a:cubicBezTo>
                <a:cubicBezTo>
                  <a:pt x="130" y="59"/>
                  <a:pt x="164" y="70"/>
                  <a:pt x="198" y="80"/>
                </a:cubicBezTo>
                <a:cubicBezTo>
                  <a:pt x="209" y="84"/>
                  <a:pt x="221" y="88"/>
                  <a:pt x="233" y="91"/>
                </a:cubicBezTo>
                <a:cubicBezTo>
                  <a:pt x="233" y="90"/>
                  <a:pt x="232" y="89"/>
                  <a:pt x="232" y="88"/>
                </a:cubicBezTo>
                <a:cubicBezTo>
                  <a:pt x="215" y="85"/>
                  <a:pt x="199" y="76"/>
                  <a:pt x="183" y="71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251"/>
          <p:cNvSpPr/>
          <p:nvPr/>
        </p:nvSpPr>
        <p:spPr>
          <a:xfrm>
            <a:off x="6729480" y="1865160"/>
            <a:ext cx="487440" cy="1273320"/>
          </a:xfrm>
          <a:custGeom>
            <a:avLst/>
            <a:gdLst/>
            <a:ahLst/>
            <a:cxnLst/>
            <a:rect l="l" t="t" r="r" b="b"/>
            <a:pathLst>
              <a:path w="115" h="300">
                <a:moveTo>
                  <a:pt x="86" y="103"/>
                </a:moveTo>
                <a:cubicBezTo>
                  <a:pt x="96" y="75"/>
                  <a:pt x="105" y="47"/>
                  <a:pt x="115" y="19"/>
                </a:cubicBezTo>
                <a:cubicBezTo>
                  <a:pt x="114" y="18"/>
                  <a:pt x="113" y="16"/>
                  <a:pt x="112" y="14"/>
                </a:cubicBezTo>
                <a:cubicBezTo>
                  <a:pt x="108" y="27"/>
                  <a:pt x="104" y="39"/>
                  <a:pt x="99" y="50"/>
                </a:cubicBezTo>
                <a:cubicBezTo>
                  <a:pt x="98" y="51"/>
                  <a:pt x="97" y="51"/>
                  <a:pt x="97" y="49"/>
                </a:cubicBezTo>
                <a:cubicBezTo>
                  <a:pt x="100" y="37"/>
                  <a:pt x="105" y="24"/>
                  <a:pt x="110" y="12"/>
                </a:cubicBezTo>
                <a:cubicBezTo>
                  <a:pt x="108" y="10"/>
                  <a:pt x="107" y="8"/>
                  <a:pt x="105" y="5"/>
                </a:cubicBezTo>
                <a:cubicBezTo>
                  <a:pt x="103" y="16"/>
                  <a:pt x="99" y="26"/>
                  <a:pt x="95" y="36"/>
                </a:cubicBezTo>
                <a:cubicBezTo>
                  <a:pt x="91" y="47"/>
                  <a:pt x="87" y="57"/>
                  <a:pt x="82" y="67"/>
                </a:cubicBezTo>
                <a:cubicBezTo>
                  <a:pt x="82" y="68"/>
                  <a:pt x="80" y="68"/>
                  <a:pt x="80" y="67"/>
                </a:cubicBezTo>
                <a:cubicBezTo>
                  <a:pt x="87" y="45"/>
                  <a:pt x="95" y="24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8"/>
                </a:cubicBezTo>
                <a:cubicBezTo>
                  <a:pt x="14" y="298"/>
                  <a:pt x="15" y="298"/>
                  <a:pt x="15" y="298"/>
                </a:cubicBezTo>
                <a:cubicBezTo>
                  <a:pt x="15" y="299"/>
                  <a:pt x="15" y="299"/>
                  <a:pt x="15" y="300"/>
                </a:cubicBezTo>
                <a:cubicBezTo>
                  <a:pt x="26" y="268"/>
                  <a:pt x="38" y="237"/>
                  <a:pt x="49" y="206"/>
                </a:cubicBezTo>
                <a:cubicBezTo>
                  <a:pt x="61" y="172"/>
                  <a:pt x="74" y="138"/>
                  <a:pt x="86" y="103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52"/>
          <p:cNvSpPr/>
          <p:nvPr/>
        </p:nvSpPr>
        <p:spPr>
          <a:xfrm>
            <a:off x="6919920" y="1890720"/>
            <a:ext cx="297000" cy="733320"/>
          </a:xfrm>
          <a:custGeom>
            <a:avLst/>
            <a:gdLst/>
            <a:ahLst/>
            <a:cxnLst/>
            <a:rect l="l" t="t" r="r" b="b"/>
            <a:pathLst>
              <a:path w="70" h="173">
                <a:moveTo>
                  <a:pt x="52" y="43"/>
                </a:moveTo>
                <a:cubicBezTo>
                  <a:pt x="55" y="31"/>
                  <a:pt x="60" y="18"/>
                  <a:pt x="65" y="6"/>
                </a:cubicBezTo>
                <a:cubicBezTo>
                  <a:pt x="64" y="4"/>
                  <a:pt x="62" y="2"/>
                  <a:pt x="61" y="0"/>
                </a:cubicBezTo>
                <a:cubicBezTo>
                  <a:pt x="60" y="0"/>
                  <a:pt x="60" y="1"/>
                  <a:pt x="60" y="2"/>
                </a:cubicBezTo>
                <a:cubicBezTo>
                  <a:pt x="58" y="12"/>
                  <a:pt x="54" y="21"/>
                  <a:pt x="50" y="30"/>
                </a:cubicBezTo>
                <a:cubicBezTo>
                  <a:pt x="46" y="40"/>
                  <a:pt x="42" y="50"/>
                  <a:pt x="38" y="59"/>
                </a:cubicBezTo>
                <a:cubicBezTo>
                  <a:pt x="35" y="70"/>
                  <a:pt x="31" y="81"/>
                  <a:pt x="28" y="92"/>
                </a:cubicBezTo>
                <a:cubicBezTo>
                  <a:pt x="19" y="119"/>
                  <a:pt x="7" y="145"/>
                  <a:pt x="0" y="172"/>
                </a:cubicBezTo>
                <a:cubicBezTo>
                  <a:pt x="4" y="165"/>
                  <a:pt x="9" y="157"/>
                  <a:pt x="13" y="150"/>
                </a:cubicBezTo>
                <a:cubicBezTo>
                  <a:pt x="14" y="147"/>
                  <a:pt x="19" y="148"/>
                  <a:pt x="18" y="151"/>
                </a:cubicBezTo>
                <a:cubicBezTo>
                  <a:pt x="17" y="159"/>
                  <a:pt x="15" y="166"/>
                  <a:pt x="14" y="173"/>
                </a:cubicBezTo>
                <a:cubicBezTo>
                  <a:pt x="23" y="148"/>
                  <a:pt x="32" y="123"/>
                  <a:pt x="41" y="97"/>
                </a:cubicBezTo>
                <a:cubicBezTo>
                  <a:pt x="51" y="69"/>
                  <a:pt x="60" y="41"/>
                  <a:pt x="70" y="13"/>
                </a:cubicBezTo>
                <a:cubicBezTo>
                  <a:pt x="69" y="12"/>
                  <a:pt x="68" y="10"/>
                  <a:pt x="67" y="8"/>
                </a:cubicBezTo>
                <a:cubicBezTo>
                  <a:pt x="63" y="21"/>
                  <a:pt x="59" y="33"/>
                  <a:pt x="54" y="44"/>
                </a:cubicBezTo>
                <a:cubicBezTo>
                  <a:pt x="53" y="45"/>
                  <a:pt x="52" y="45"/>
                  <a:pt x="5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CustomShape 253"/>
          <p:cNvSpPr/>
          <p:nvPr/>
        </p:nvSpPr>
        <p:spPr>
          <a:xfrm>
            <a:off x="6729480" y="1865160"/>
            <a:ext cx="431640" cy="1260720"/>
          </a:xfrm>
          <a:custGeom>
            <a:avLst/>
            <a:gdLst/>
            <a:ahLst/>
            <a:cxnLst/>
            <a:rect l="l" t="t" r="r" b="b"/>
            <a:pathLst>
              <a:path w="102" h="297">
                <a:moveTo>
                  <a:pt x="44" y="207"/>
                </a:moveTo>
                <a:cubicBezTo>
                  <a:pt x="39" y="224"/>
                  <a:pt x="34" y="241"/>
                  <a:pt x="28" y="257"/>
                </a:cubicBezTo>
                <a:cubicBezTo>
                  <a:pt x="23" y="270"/>
                  <a:pt x="20" y="284"/>
                  <a:pt x="14" y="296"/>
                </a:cubicBezTo>
                <a:cubicBezTo>
                  <a:pt x="14" y="297"/>
                  <a:pt x="14" y="297"/>
                  <a:pt x="14" y="297"/>
                </a:cubicBezTo>
                <a:cubicBezTo>
                  <a:pt x="19" y="285"/>
                  <a:pt x="24" y="274"/>
                  <a:pt x="28" y="262"/>
                </a:cubicBezTo>
                <a:cubicBezTo>
                  <a:pt x="38" y="233"/>
                  <a:pt x="48" y="204"/>
                  <a:pt x="54" y="173"/>
                </a:cubicBezTo>
                <a:cubicBezTo>
                  <a:pt x="50" y="181"/>
                  <a:pt x="45" y="189"/>
                  <a:pt x="41" y="197"/>
                </a:cubicBezTo>
                <a:cubicBezTo>
                  <a:pt x="39" y="199"/>
                  <a:pt x="34" y="199"/>
                  <a:pt x="35" y="195"/>
                </a:cubicBezTo>
                <a:cubicBezTo>
                  <a:pt x="41" y="162"/>
                  <a:pt x="55" y="132"/>
                  <a:pt x="66" y="101"/>
                </a:cubicBezTo>
                <a:cubicBezTo>
                  <a:pt x="77" y="67"/>
                  <a:pt x="87" y="33"/>
                  <a:pt x="102" y="0"/>
                </a:cubicBezTo>
                <a:cubicBezTo>
                  <a:pt x="102" y="0"/>
                  <a:pt x="102" y="0"/>
                  <a:pt x="101" y="0"/>
                </a:cubicBezTo>
                <a:cubicBezTo>
                  <a:pt x="83" y="41"/>
                  <a:pt x="68" y="84"/>
                  <a:pt x="53" y="127"/>
                </a:cubicBezTo>
                <a:cubicBezTo>
                  <a:pt x="43" y="154"/>
                  <a:pt x="34" y="183"/>
                  <a:pt x="25" y="211"/>
                </a:cubicBezTo>
                <a:cubicBezTo>
                  <a:pt x="18" y="233"/>
                  <a:pt x="10" y="254"/>
                  <a:pt x="1" y="275"/>
                </a:cubicBezTo>
                <a:cubicBezTo>
                  <a:pt x="0" y="276"/>
                  <a:pt x="0" y="276"/>
                  <a:pt x="0" y="276"/>
                </a:cubicBezTo>
                <a:cubicBezTo>
                  <a:pt x="2" y="278"/>
                  <a:pt x="3" y="280"/>
                  <a:pt x="4" y="281"/>
                </a:cubicBezTo>
                <a:cubicBezTo>
                  <a:pt x="10" y="263"/>
                  <a:pt x="18" y="246"/>
                  <a:pt x="24" y="228"/>
                </a:cubicBezTo>
                <a:cubicBezTo>
                  <a:pt x="24" y="227"/>
                  <a:pt x="26" y="227"/>
                  <a:pt x="26" y="229"/>
                </a:cubicBezTo>
                <a:cubicBezTo>
                  <a:pt x="21" y="247"/>
                  <a:pt x="16" y="267"/>
                  <a:pt x="7" y="285"/>
                </a:cubicBezTo>
                <a:cubicBezTo>
                  <a:pt x="8" y="286"/>
                  <a:pt x="9" y="288"/>
                  <a:pt x="10" y="290"/>
                </a:cubicBezTo>
                <a:cubicBezTo>
                  <a:pt x="10" y="291"/>
                  <a:pt x="11" y="291"/>
                  <a:pt x="11" y="292"/>
                </a:cubicBezTo>
                <a:cubicBezTo>
                  <a:pt x="19" y="263"/>
                  <a:pt x="33" y="235"/>
                  <a:pt x="42" y="207"/>
                </a:cubicBezTo>
                <a:cubicBezTo>
                  <a:pt x="43" y="206"/>
                  <a:pt x="44" y="206"/>
                  <a:pt x="44" y="207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4"/>
          <p:cNvSpPr/>
          <p:nvPr/>
        </p:nvSpPr>
        <p:spPr>
          <a:xfrm>
            <a:off x="5770440" y="1550880"/>
            <a:ext cx="1362240" cy="1471680"/>
          </a:xfrm>
          <a:custGeom>
            <a:avLst/>
            <a:gdLst/>
            <a:ahLst/>
            <a:cxnLst/>
            <a:rect l="l" t="t" r="r" b="b"/>
            <a:pathLst>
              <a:path w="321" h="347">
                <a:moveTo>
                  <a:pt x="178" y="333"/>
                </a:moveTo>
                <a:cubicBezTo>
                  <a:pt x="192" y="338"/>
                  <a:pt x="208" y="342"/>
                  <a:pt x="223" y="347"/>
                </a:cubicBezTo>
                <a:cubicBezTo>
                  <a:pt x="226" y="337"/>
                  <a:pt x="231" y="327"/>
                  <a:pt x="234" y="317"/>
                </a:cubicBezTo>
                <a:cubicBezTo>
                  <a:pt x="239" y="303"/>
                  <a:pt x="244" y="289"/>
                  <a:pt x="248" y="275"/>
                </a:cubicBezTo>
                <a:cubicBezTo>
                  <a:pt x="257" y="247"/>
                  <a:pt x="266" y="219"/>
                  <a:pt x="276" y="191"/>
                </a:cubicBezTo>
                <a:cubicBezTo>
                  <a:pt x="286" y="163"/>
                  <a:pt x="297" y="136"/>
                  <a:pt x="307" y="109"/>
                </a:cubicBezTo>
                <a:cubicBezTo>
                  <a:pt x="311" y="96"/>
                  <a:pt x="316" y="84"/>
                  <a:pt x="321" y="72"/>
                </a:cubicBezTo>
                <a:cubicBezTo>
                  <a:pt x="292" y="65"/>
                  <a:pt x="262" y="56"/>
                  <a:pt x="234" y="47"/>
                </a:cubicBezTo>
                <a:cubicBezTo>
                  <a:pt x="192" y="35"/>
                  <a:pt x="147" y="21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lose/>
                <a:moveTo>
                  <a:pt x="115" y="113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8" y="90"/>
                  <a:pt x="123" y="71"/>
                  <a:pt x="131" y="54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78" y="63"/>
                  <a:pt x="220" y="76"/>
                  <a:pt x="260" y="91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114"/>
                  <a:pt x="252" y="131"/>
                  <a:pt x="245" y="147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18" y="146"/>
                  <a:pt x="198" y="140"/>
                  <a:pt x="178" y="134"/>
                </a:cubicBezTo>
                <a:cubicBezTo>
                  <a:pt x="157" y="129"/>
                  <a:pt x="135" y="122"/>
                  <a:pt x="115" y="113"/>
                </a:cubicBezTo>
                <a:close/>
              </a:path>
            </a:pathLst>
          </a:custGeom>
          <a:solidFill>
            <a:srgbClr val="E943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0" name="CustomShape 255"/>
          <p:cNvSpPr/>
          <p:nvPr/>
        </p:nvSpPr>
        <p:spPr>
          <a:xfrm>
            <a:off x="5740560" y="1536057"/>
            <a:ext cx="959040" cy="1471680"/>
          </a:xfrm>
          <a:custGeom>
            <a:avLst/>
            <a:gdLst/>
            <a:ahLst/>
            <a:cxnLst/>
            <a:rect l="l" t="t" r="r" b="b"/>
            <a:pathLst>
              <a:path w="226" h="347">
                <a:moveTo>
                  <a:pt x="66" y="267"/>
                </a:moveTo>
                <a:cubicBezTo>
                  <a:pt x="65" y="266"/>
                  <a:pt x="64" y="264"/>
                  <a:pt x="65" y="263"/>
                </a:cubicBezTo>
                <a:cubicBezTo>
                  <a:pt x="68" y="259"/>
                  <a:pt x="71" y="254"/>
                  <a:pt x="74" y="249"/>
                </a:cubicBezTo>
                <a:cubicBezTo>
                  <a:pt x="62" y="255"/>
                  <a:pt x="50" y="259"/>
                  <a:pt x="37" y="262"/>
                </a:cubicBezTo>
                <a:cubicBezTo>
                  <a:pt x="36" y="262"/>
                  <a:pt x="34" y="260"/>
                  <a:pt x="34" y="259"/>
                </a:cubicBezTo>
                <a:cubicBezTo>
                  <a:pt x="51" y="192"/>
                  <a:pt x="75" y="127"/>
                  <a:pt x="101" y="63"/>
                </a:cubicBezTo>
                <a:cubicBezTo>
                  <a:pt x="107" y="47"/>
                  <a:pt x="114" y="28"/>
                  <a:pt x="129" y="18"/>
                </a:cubicBezTo>
                <a:cubicBezTo>
                  <a:pt x="131" y="16"/>
                  <a:pt x="133" y="15"/>
                  <a:pt x="136" y="14"/>
                </a:cubicBezTo>
                <a:cubicBezTo>
                  <a:pt x="126" y="9"/>
                  <a:pt x="117" y="5"/>
                  <a:pt x="108" y="0"/>
                </a:cubicBezTo>
                <a:cubicBezTo>
                  <a:pt x="105" y="6"/>
                  <a:pt x="102" y="12"/>
                  <a:pt x="99" y="18"/>
                </a:cubicBezTo>
                <a:cubicBezTo>
                  <a:pt x="105" y="20"/>
                  <a:pt x="109" y="23"/>
                  <a:pt x="111" y="29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2"/>
                  <a:pt x="109" y="35"/>
                  <a:pt x="107" y="36"/>
                </a:cubicBezTo>
                <a:cubicBezTo>
                  <a:pt x="107" y="36"/>
                  <a:pt x="107" y="37"/>
                  <a:pt x="106" y="37"/>
                </a:cubicBezTo>
                <a:cubicBezTo>
                  <a:pt x="101" y="36"/>
                  <a:pt x="97" y="34"/>
                  <a:pt x="92" y="33"/>
                </a:cubicBezTo>
                <a:cubicBezTo>
                  <a:pt x="88" y="42"/>
                  <a:pt x="84" y="50"/>
                  <a:pt x="80" y="59"/>
                </a:cubicBezTo>
                <a:cubicBezTo>
                  <a:pt x="84" y="60"/>
                  <a:pt x="87" y="61"/>
                  <a:pt x="90" y="63"/>
                </a:cubicBezTo>
                <a:cubicBezTo>
                  <a:pt x="90" y="63"/>
                  <a:pt x="90" y="63"/>
                  <a:pt x="91" y="63"/>
                </a:cubicBezTo>
                <a:cubicBezTo>
                  <a:pt x="92" y="64"/>
                  <a:pt x="93" y="64"/>
                  <a:pt x="93" y="66"/>
                </a:cubicBezTo>
                <a:cubicBezTo>
                  <a:pt x="94" y="67"/>
                  <a:pt x="94" y="69"/>
                  <a:pt x="93" y="70"/>
                </a:cubicBezTo>
                <a:cubicBezTo>
                  <a:pt x="92" y="72"/>
                  <a:pt x="88" y="74"/>
                  <a:pt x="86" y="73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2"/>
                  <a:pt x="78" y="72"/>
                  <a:pt x="75" y="72"/>
                </a:cubicBezTo>
                <a:cubicBezTo>
                  <a:pt x="72" y="79"/>
                  <a:pt x="69" y="86"/>
                  <a:pt x="66" y="93"/>
                </a:cubicBezTo>
                <a:cubicBezTo>
                  <a:pt x="71" y="92"/>
                  <a:pt x="75" y="93"/>
                  <a:pt x="79" y="94"/>
                </a:cubicBezTo>
                <a:cubicBezTo>
                  <a:pt x="80" y="94"/>
                  <a:pt x="80" y="95"/>
                  <a:pt x="80" y="96"/>
                </a:cubicBezTo>
                <a:cubicBezTo>
                  <a:pt x="82" y="101"/>
                  <a:pt x="76" y="108"/>
                  <a:pt x="71" y="106"/>
                </a:cubicBezTo>
                <a:cubicBezTo>
                  <a:pt x="67" y="106"/>
                  <a:pt x="64" y="106"/>
                  <a:pt x="61" y="10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8" y="115"/>
                  <a:pt x="54" y="125"/>
                  <a:pt x="51" y="134"/>
                </a:cubicBezTo>
                <a:cubicBezTo>
                  <a:pt x="54" y="133"/>
                  <a:pt x="58" y="134"/>
                  <a:pt x="61" y="136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2" y="138"/>
                  <a:pt x="62" y="140"/>
                  <a:pt x="62" y="141"/>
                </a:cubicBezTo>
                <a:cubicBezTo>
                  <a:pt x="62" y="143"/>
                  <a:pt x="60" y="144"/>
                  <a:pt x="58" y="145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4" y="146"/>
                  <a:pt x="51" y="145"/>
                  <a:pt x="48" y="145"/>
                </a:cubicBezTo>
                <a:cubicBezTo>
                  <a:pt x="47" y="145"/>
                  <a:pt x="47" y="146"/>
                  <a:pt x="46" y="146"/>
                </a:cubicBezTo>
                <a:cubicBezTo>
                  <a:pt x="44" y="151"/>
                  <a:pt x="42" y="157"/>
                  <a:pt x="40" y="163"/>
                </a:cubicBezTo>
                <a:cubicBezTo>
                  <a:pt x="38" y="168"/>
                  <a:pt x="36" y="173"/>
                  <a:pt x="35" y="178"/>
                </a:cubicBezTo>
                <a:cubicBezTo>
                  <a:pt x="37" y="179"/>
                  <a:pt x="39" y="179"/>
                  <a:pt x="41" y="181"/>
                </a:cubicBezTo>
                <a:cubicBezTo>
                  <a:pt x="41" y="181"/>
                  <a:pt x="41" y="181"/>
                  <a:pt x="42" y="181"/>
                </a:cubicBezTo>
                <a:cubicBezTo>
                  <a:pt x="45" y="184"/>
                  <a:pt x="45" y="189"/>
                  <a:pt x="41" y="191"/>
                </a:cubicBezTo>
                <a:cubicBezTo>
                  <a:pt x="40" y="192"/>
                  <a:pt x="39" y="192"/>
                  <a:pt x="38" y="191"/>
                </a:cubicBezTo>
                <a:cubicBezTo>
                  <a:pt x="36" y="190"/>
                  <a:pt x="33" y="189"/>
                  <a:pt x="31" y="189"/>
                </a:cubicBezTo>
                <a:cubicBezTo>
                  <a:pt x="28" y="198"/>
                  <a:pt x="24" y="208"/>
                  <a:pt x="21" y="217"/>
                </a:cubicBezTo>
                <a:cubicBezTo>
                  <a:pt x="24" y="217"/>
                  <a:pt x="27" y="218"/>
                  <a:pt x="29" y="220"/>
                </a:cubicBezTo>
                <a:cubicBezTo>
                  <a:pt x="29" y="220"/>
                  <a:pt x="29" y="220"/>
                  <a:pt x="29" y="221"/>
                </a:cubicBezTo>
                <a:cubicBezTo>
                  <a:pt x="29" y="221"/>
                  <a:pt x="30" y="221"/>
                  <a:pt x="30" y="222"/>
                </a:cubicBezTo>
                <a:cubicBezTo>
                  <a:pt x="30" y="222"/>
                  <a:pt x="30" y="223"/>
                  <a:pt x="30" y="224"/>
                </a:cubicBezTo>
                <a:cubicBezTo>
                  <a:pt x="29" y="225"/>
                  <a:pt x="28" y="227"/>
                  <a:pt x="26" y="227"/>
                </a:cubicBezTo>
                <a:cubicBezTo>
                  <a:pt x="26" y="227"/>
                  <a:pt x="25" y="227"/>
                  <a:pt x="25" y="227"/>
                </a:cubicBezTo>
                <a:cubicBezTo>
                  <a:pt x="23" y="227"/>
                  <a:pt x="20" y="227"/>
                  <a:pt x="18" y="226"/>
                </a:cubicBezTo>
                <a:cubicBezTo>
                  <a:pt x="12" y="244"/>
                  <a:pt x="6" y="262"/>
                  <a:pt x="0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36" y="288"/>
                  <a:pt x="73" y="297"/>
                  <a:pt x="108" y="309"/>
                </a:cubicBezTo>
                <a:cubicBezTo>
                  <a:pt x="132" y="317"/>
                  <a:pt x="155" y="325"/>
                  <a:pt x="178" y="333"/>
                </a:cubicBezTo>
                <a:cubicBezTo>
                  <a:pt x="192" y="338"/>
                  <a:pt x="208" y="342"/>
                  <a:pt x="223" y="347"/>
                </a:cubicBezTo>
                <a:cubicBezTo>
                  <a:pt x="224" y="344"/>
                  <a:pt x="225" y="341"/>
                  <a:pt x="226" y="339"/>
                </a:cubicBezTo>
                <a:cubicBezTo>
                  <a:pt x="169" y="324"/>
                  <a:pt x="111" y="304"/>
                  <a:pt x="66" y="267"/>
                </a:cubicBezTo>
                <a:close/>
              </a:path>
            </a:pathLst>
          </a:custGeom>
          <a:solidFill>
            <a:srgbClr val="A52D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56"/>
          <p:cNvSpPr/>
          <p:nvPr/>
        </p:nvSpPr>
        <p:spPr>
          <a:xfrm>
            <a:off x="6265800" y="1784520"/>
            <a:ext cx="603360" cy="380880"/>
          </a:xfrm>
          <a:custGeom>
            <a:avLst/>
            <a:gdLst/>
            <a:ahLst/>
            <a:cxnLst/>
            <a:rect l="l" t="t" r="r" b="b"/>
            <a:pathLst>
              <a:path w="142" h="90">
                <a:moveTo>
                  <a:pt x="79" y="20"/>
                </a:moveTo>
                <a:cubicBezTo>
                  <a:pt x="59" y="13"/>
                  <a:pt x="38" y="7"/>
                  <a:pt x="18" y="0"/>
                </a:cubicBezTo>
                <a:cubicBezTo>
                  <a:pt x="11" y="18"/>
                  <a:pt x="7" y="37"/>
                  <a:pt x="0" y="55"/>
                </a:cubicBezTo>
                <a:cubicBezTo>
                  <a:pt x="40" y="70"/>
                  <a:pt x="82" y="77"/>
                  <a:pt x="123" y="90"/>
                </a:cubicBezTo>
                <a:cubicBezTo>
                  <a:pt x="130" y="74"/>
                  <a:pt x="139" y="59"/>
                  <a:pt x="142" y="41"/>
                </a:cubicBezTo>
                <a:cubicBezTo>
                  <a:pt x="121" y="36"/>
                  <a:pt x="100" y="26"/>
                  <a:pt x="7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CustomShape 257"/>
          <p:cNvSpPr/>
          <p:nvPr/>
        </p:nvSpPr>
        <p:spPr>
          <a:xfrm>
            <a:off x="5753160" y="2489040"/>
            <a:ext cx="131760" cy="96840"/>
          </a:xfrm>
          <a:custGeom>
            <a:avLst/>
            <a:gdLst/>
            <a:ahLst/>
            <a:cxnLst/>
            <a:rect l="l" t="t" r="r" b="b"/>
            <a:pathLst>
              <a:path w="31" h="23">
                <a:moveTo>
                  <a:pt x="10" y="6"/>
                </a:moveTo>
                <a:cubicBezTo>
                  <a:pt x="12" y="3"/>
                  <a:pt x="15" y="2"/>
                  <a:pt x="19" y="2"/>
                </a:cubicBezTo>
                <a:cubicBezTo>
                  <a:pt x="22" y="2"/>
                  <a:pt x="25" y="2"/>
                  <a:pt x="28" y="3"/>
                </a:cubicBezTo>
                <a:cubicBezTo>
                  <a:pt x="28" y="3"/>
                  <a:pt x="28" y="3"/>
                  <a:pt x="29" y="2"/>
                </a:cubicBezTo>
                <a:cubicBezTo>
                  <a:pt x="29" y="2"/>
                  <a:pt x="30" y="1"/>
                  <a:pt x="31" y="0"/>
                </a:cubicBezTo>
                <a:cubicBezTo>
                  <a:pt x="22" y="0"/>
                  <a:pt x="11" y="0"/>
                  <a:pt x="5" y="7"/>
                </a:cubicBezTo>
                <a:cubicBezTo>
                  <a:pt x="2" y="9"/>
                  <a:pt x="0" y="12"/>
                  <a:pt x="1" y="16"/>
                </a:cubicBezTo>
                <a:cubicBezTo>
                  <a:pt x="3" y="20"/>
                  <a:pt x="6" y="21"/>
                  <a:pt x="9" y="23"/>
                </a:cubicBezTo>
                <a:cubicBezTo>
                  <a:pt x="10" y="22"/>
                  <a:pt x="10" y="20"/>
                  <a:pt x="11" y="18"/>
                </a:cubicBezTo>
                <a:cubicBezTo>
                  <a:pt x="6" y="17"/>
                  <a:pt x="7" y="9"/>
                  <a:pt x="10" y="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58"/>
          <p:cNvSpPr/>
          <p:nvPr/>
        </p:nvSpPr>
        <p:spPr>
          <a:xfrm>
            <a:off x="10963440" y="3753000"/>
            <a:ext cx="961920" cy="1374480"/>
          </a:xfrm>
          <a:custGeom>
            <a:avLst/>
            <a:gdLst/>
            <a:ahLst/>
            <a:cxnLst/>
            <a:rect l="l" t="t" r="r" b="b"/>
            <a:pathLst>
              <a:path w="227" h="324">
                <a:moveTo>
                  <a:pt x="103" y="105"/>
                </a:moveTo>
                <a:cubicBezTo>
                  <a:pt x="98" y="95"/>
                  <a:pt x="93" y="86"/>
                  <a:pt x="88" y="76"/>
                </a:cubicBezTo>
                <a:cubicBezTo>
                  <a:pt x="82" y="64"/>
                  <a:pt x="76" y="51"/>
                  <a:pt x="71" y="38"/>
                </a:cubicBezTo>
                <a:cubicBezTo>
                  <a:pt x="77" y="33"/>
                  <a:pt x="79" y="24"/>
                  <a:pt x="77" y="17"/>
                </a:cubicBezTo>
                <a:cubicBezTo>
                  <a:pt x="77" y="13"/>
                  <a:pt x="75" y="9"/>
                  <a:pt x="73" y="6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41" y="6"/>
                  <a:pt x="19" y="17"/>
                  <a:pt x="4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5" y="56"/>
                  <a:pt x="11" y="66"/>
                  <a:pt x="26" y="63"/>
                </a:cubicBezTo>
                <a:cubicBezTo>
                  <a:pt x="29" y="76"/>
                  <a:pt x="34" y="89"/>
                  <a:pt x="39" y="101"/>
                </a:cubicBezTo>
                <a:cubicBezTo>
                  <a:pt x="43" y="114"/>
                  <a:pt x="49" y="127"/>
                  <a:pt x="55" y="140"/>
                </a:cubicBezTo>
                <a:cubicBezTo>
                  <a:pt x="31" y="176"/>
                  <a:pt x="18" y="223"/>
                  <a:pt x="21" y="265"/>
                </a:cubicBezTo>
                <a:cubicBezTo>
                  <a:pt x="22" y="282"/>
                  <a:pt x="27" y="301"/>
                  <a:pt x="43" y="311"/>
                </a:cubicBezTo>
                <a:cubicBezTo>
                  <a:pt x="63" y="324"/>
                  <a:pt x="86" y="311"/>
                  <a:pt x="104" y="300"/>
                </a:cubicBezTo>
                <a:cubicBezTo>
                  <a:pt x="130" y="288"/>
                  <a:pt x="154" y="269"/>
                  <a:pt x="176" y="248"/>
                </a:cubicBezTo>
                <a:cubicBezTo>
                  <a:pt x="198" y="227"/>
                  <a:pt x="221" y="198"/>
                  <a:pt x="223" y="165"/>
                </a:cubicBezTo>
                <a:cubicBezTo>
                  <a:pt x="227" y="105"/>
                  <a:pt x="154" y="101"/>
                  <a:pt x="103" y="105"/>
                </a:cubicBezTo>
                <a:close/>
                <a:moveTo>
                  <a:pt x="24" y="57"/>
                </a:moveTo>
                <a:cubicBezTo>
                  <a:pt x="13" y="58"/>
                  <a:pt x="8" y="49"/>
                  <a:pt x="5" y="39"/>
                </a:cubicBezTo>
                <a:cubicBezTo>
                  <a:pt x="15" y="28"/>
                  <a:pt x="27" y="20"/>
                  <a:pt x="42" y="14"/>
                </a:cubicBezTo>
                <a:cubicBezTo>
                  <a:pt x="50" y="11"/>
                  <a:pt x="59" y="8"/>
                  <a:pt x="67" y="7"/>
                </a:cubicBezTo>
                <a:cubicBezTo>
                  <a:pt x="68" y="9"/>
                  <a:pt x="70" y="12"/>
                  <a:pt x="71" y="14"/>
                </a:cubicBezTo>
                <a:cubicBezTo>
                  <a:pt x="74" y="21"/>
                  <a:pt x="72" y="26"/>
                  <a:pt x="69" y="32"/>
                </a:cubicBezTo>
                <a:cubicBezTo>
                  <a:pt x="61" y="27"/>
                  <a:pt x="61" y="27"/>
                  <a:pt x="61" y="27"/>
                </a:cubicBezTo>
                <a:cubicBezTo>
                  <a:pt x="54" y="26"/>
                  <a:pt x="44" y="31"/>
                  <a:pt x="39" y="35"/>
                </a:cubicBezTo>
                <a:cubicBezTo>
                  <a:pt x="34" y="37"/>
                  <a:pt x="28" y="42"/>
                  <a:pt x="26" y="48"/>
                </a:cubicBezTo>
                <a:lnTo>
                  <a:pt x="24" y="57"/>
                </a:lnTo>
                <a:close/>
                <a:moveTo>
                  <a:pt x="215" y="170"/>
                </a:moveTo>
                <a:cubicBezTo>
                  <a:pt x="212" y="199"/>
                  <a:pt x="190" y="224"/>
                  <a:pt x="170" y="244"/>
                </a:cubicBezTo>
                <a:cubicBezTo>
                  <a:pt x="146" y="268"/>
                  <a:pt x="118" y="285"/>
                  <a:pt x="89" y="301"/>
                </a:cubicBezTo>
                <a:cubicBezTo>
                  <a:pt x="71" y="309"/>
                  <a:pt x="53" y="316"/>
                  <a:pt x="38" y="298"/>
                </a:cubicBezTo>
                <a:cubicBezTo>
                  <a:pt x="27" y="285"/>
                  <a:pt x="27" y="266"/>
                  <a:pt x="27" y="250"/>
                </a:cubicBezTo>
                <a:cubicBezTo>
                  <a:pt x="28" y="213"/>
                  <a:pt x="41" y="178"/>
                  <a:pt x="57" y="146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4" y="124"/>
                  <a:pt x="49" y="114"/>
                  <a:pt x="45" y="104"/>
                </a:cubicBezTo>
                <a:cubicBezTo>
                  <a:pt x="39" y="88"/>
                  <a:pt x="34" y="71"/>
                  <a:pt x="28" y="54"/>
                </a:cubicBezTo>
                <a:cubicBezTo>
                  <a:pt x="32" y="47"/>
                  <a:pt x="37" y="42"/>
                  <a:pt x="45" y="37"/>
                </a:cubicBezTo>
                <a:cubicBezTo>
                  <a:pt x="50" y="35"/>
                  <a:pt x="57" y="34"/>
                  <a:pt x="63" y="32"/>
                </a:cubicBezTo>
                <a:cubicBezTo>
                  <a:pt x="63" y="34"/>
                  <a:pt x="64" y="36"/>
                  <a:pt x="65" y="38"/>
                </a:cubicBezTo>
                <a:cubicBezTo>
                  <a:pt x="65" y="39"/>
                  <a:pt x="65" y="39"/>
                  <a:pt x="65" y="40"/>
                </a:cubicBezTo>
                <a:cubicBezTo>
                  <a:pt x="70" y="53"/>
                  <a:pt x="76" y="66"/>
                  <a:pt x="82" y="78"/>
                </a:cubicBezTo>
                <a:cubicBezTo>
                  <a:pt x="87" y="87"/>
                  <a:pt x="91" y="96"/>
                  <a:pt x="96" y="105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30" y="112"/>
                  <a:pt x="153" y="110"/>
                  <a:pt x="175" y="116"/>
                </a:cubicBezTo>
                <a:cubicBezTo>
                  <a:pt x="201" y="123"/>
                  <a:pt x="218" y="143"/>
                  <a:pt x="215" y="17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59"/>
          <p:cNvSpPr/>
          <p:nvPr/>
        </p:nvSpPr>
        <p:spPr>
          <a:xfrm>
            <a:off x="11047320" y="3473280"/>
            <a:ext cx="200160" cy="238320"/>
          </a:xfrm>
          <a:custGeom>
            <a:avLst/>
            <a:gdLst/>
            <a:ahLst/>
            <a:cxnLst/>
            <a:rect l="l" t="t" r="r" b="b"/>
            <a:pathLst>
              <a:path w="47" h="56">
                <a:moveTo>
                  <a:pt x="45" y="26"/>
                </a:moveTo>
                <a:cubicBezTo>
                  <a:pt x="44" y="15"/>
                  <a:pt x="27" y="0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6" y="15"/>
                  <a:pt x="0" y="26"/>
                  <a:pt x="0" y="36"/>
                </a:cubicBezTo>
                <a:cubicBezTo>
                  <a:pt x="1" y="50"/>
                  <a:pt x="17" y="56"/>
                  <a:pt x="29" y="53"/>
                </a:cubicBezTo>
                <a:cubicBezTo>
                  <a:pt x="40" y="50"/>
                  <a:pt x="47" y="38"/>
                  <a:pt x="45" y="26"/>
                </a:cubicBezTo>
                <a:close/>
                <a:moveTo>
                  <a:pt x="29" y="48"/>
                </a:moveTo>
                <a:cubicBezTo>
                  <a:pt x="18" y="53"/>
                  <a:pt x="5" y="45"/>
                  <a:pt x="4" y="34"/>
                </a:cubicBezTo>
                <a:cubicBezTo>
                  <a:pt x="3" y="24"/>
                  <a:pt x="11" y="16"/>
                  <a:pt x="19" y="11"/>
                </a:cubicBezTo>
                <a:cubicBezTo>
                  <a:pt x="23" y="11"/>
                  <a:pt x="27" y="12"/>
                  <a:pt x="31" y="14"/>
                </a:cubicBezTo>
                <a:cubicBezTo>
                  <a:pt x="35" y="17"/>
                  <a:pt x="39" y="21"/>
                  <a:pt x="40" y="26"/>
                </a:cubicBezTo>
                <a:cubicBezTo>
                  <a:pt x="44" y="35"/>
                  <a:pt x="37" y="45"/>
                  <a:pt x="29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260"/>
          <p:cNvSpPr/>
          <p:nvPr/>
        </p:nvSpPr>
        <p:spPr>
          <a:xfrm>
            <a:off x="10742760" y="3243240"/>
            <a:ext cx="271440" cy="311040"/>
          </a:xfrm>
          <a:custGeom>
            <a:avLst/>
            <a:gdLst/>
            <a:ahLst/>
            <a:cxnLst/>
            <a:rect l="l" t="t" r="r" b="b"/>
            <a:pathLst>
              <a:path w="64" h="73">
                <a:moveTo>
                  <a:pt x="62" y="28"/>
                </a:moveTo>
                <a:cubicBezTo>
                  <a:pt x="60" y="11"/>
                  <a:pt x="42" y="0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9" y="12"/>
                  <a:pt x="0" y="28"/>
                  <a:pt x="1" y="45"/>
                </a:cubicBezTo>
                <a:cubicBezTo>
                  <a:pt x="2" y="63"/>
                  <a:pt x="20" y="73"/>
                  <a:pt x="37" y="68"/>
                </a:cubicBezTo>
                <a:cubicBezTo>
                  <a:pt x="55" y="63"/>
                  <a:pt x="64" y="46"/>
                  <a:pt x="62" y="28"/>
                </a:cubicBezTo>
                <a:close/>
                <a:moveTo>
                  <a:pt x="31" y="65"/>
                </a:moveTo>
                <a:cubicBezTo>
                  <a:pt x="14" y="67"/>
                  <a:pt x="4" y="55"/>
                  <a:pt x="5" y="39"/>
                </a:cubicBezTo>
                <a:cubicBezTo>
                  <a:pt x="6" y="28"/>
                  <a:pt x="12" y="17"/>
                  <a:pt x="21" y="10"/>
                </a:cubicBezTo>
                <a:cubicBezTo>
                  <a:pt x="39" y="3"/>
                  <a:pt x="56" y="13"/>
                  <a:pt x="58" y="33"/>
                </a:cubicBezTo>
                <a:cubicBezTo>
                  <a:pt x="59" y="49"/>
                  <a:pt x="46" y="63"/>
                  <a:pt x="31" y="6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6" name="CustomShape 261"/>
          <p:cNvSpPr/>
          <p:nvPr/>
        </p:nvSpPr>
        <p:spPr>
          <a:xfrm>
            <a:off x="10874520" y="3706920"/>
            <a:ext cx="83880" cy="101520"/>
          </a:xfrm>
          <a:custGeom>
            <a:avLst/>
            <a:gdLst/>
            <a:ahLst/>
            <a:cxnLst/>
            <a:rect l="l" t="t" r="r" b="b"/>
            <a:pathLst>
              <a:path w="20" h="24">
                <a:moveTo>
                  <a:pt x="15" y="2"/>
                </a:moveTo>
                <a:cubicBezTo>
                  <a:pt x="13" y="0"/>
                  <a:pt x="10" y="0"/>
                  <a:pt x="7" y="0"/>
                </a:cubicBezTo>
                <a:cubicBezTo>
                  <a:pt x="3" y="2"/>
                  <a:pt x="1" y="5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3"/>
                  <a:pt x="0" y="16"/>
                  <a:pt x="1" y="18"/>
                </a:cubicBezTo>
                <a:cubicBezTo>
                  <a:pt x="5" y="24"/>
                  <a:pt x="13" y="22"/>
                  <a:pt x="17" y="18"/>
                </a:cubicBezTo>
                <a:cubicBezTo>
                  <a:pt x="20" y="13"/>
                  <a:pt x="19" y="6"/>
                  <a:pt x="15" y="2"/>
                </a:cubicBezTo>
                <a:close/>
                <a:moveTo>
                  <a:pt x="14" y="16"/>
                </a:moveTo>
                <a:cubicBezTo>
                  <a:pt x="11" y="19"/>
                  <a:pt x="5" y="20"/>
                  <a:pt x="3" y="16"/>
                </a:cubicBezTo>
                <a:cubicBezTo>
                  <a:pt x="2" y="13"/>
                  <a:pt x="3" y="9"/>
                  <a:pt x="5" y="6"/>
                </a:cubicBezTo>
                <a:cubicBezTo>
                  <a:pt x="7" y="4"/>
                  <a:pt x="10" y="2"/>
                  <a:pt x="13" y="5"/>
                </a:cubicBezTo>
                <a:cubicBezTo>
                  <a:pt x="15" y="7"/>
                  <a:pt x="16" y="13"/>
                  <a:pt x="14" y="1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262"/>
          <p:cNvSpPr/>
          <p:nvPr/>
        </p:nvSpPr>
        <p:spPr>
          <a:xfrm>
            <a:off x="11107800" y="4280040"/>
            <a:ext cx="728640" cy="704880"/>
          </a:xfrm>
          <a:custGeom>
            <a:avLst/>
            <a:gdLst/>
            <a:ahLst/>
            <a:cxnLst/>
            <a:rect l="l" t="t" r="r" b="b"/>
            <a:pathLst>
              <a:path w="172" h="166">
                <a:moveTo>
                  <a:pt x="170" y="35"/>
                </a:moveTo>
                <a:cubicBezTo>
                  <a:pt x="168" y="22"/>
                  <a:pt x="160" y="11"/>
                  <a:pt x="149" y="7"/>
                </a:cubicBezTo>
                <a:cubicBezTo>
                  <a:pt x="133" y="0"/>
                  <a:pt x="116" y="6"/>
                  <a:pt x="101" y="13"/>
                </a:cubicBezTo>
                <a:cubicBezTo>
                  <a:pt x="99" y="14"/>
                  <a:pt x="97" y="15"/>
                  <a:pt x="95" y="17"/>
                </a:cubicBezTo>
                <a:cubicBezTo>
                  <a:pt x="95" y="17"/>
                  <a:pt x="94" y="17"/>
                  <a:pt x="94" y="17"/>
                </a:cubicBezTo>
                <a:cubicBezTo>
                  <a:pt x="94" y="17"/>
                  <a:pt x="94" y="17"/>
                  <a:pt x="94" y="18"/>
                </a:cubicBezTo>
                <a:cubicBezTo>
                  <a:pt x="90" y="21"/>
                  <a:pt x="88" y="25"/>
                  <a:pt x="85" y="28"/>
                </a:cubicBezTo>
                <a:cubicBezTo>
                  <a:pt x="76" y="39"/>
                  <a:pt x="63" y="44"/>
                  <a:pt x="51" y="47"/>
                </a:cubicBezTo>
                <a:cubicBezTo>
                  <a:pt x="40" y="50"/>
                  <a:pt x="29" y="54"/>
                  <a:pt x="21" y="62"/>
                </a:cubicBezTo>
                <a:cubicBezTo>
                  <a:pt x="16" y="67"/>
                  <a:pt x="13" y="73"/>
                  <a:pt x="11" y="78"/>
                </a:cubicBezTo>
                <a:cubicBezTo>
                  <a:pt x="0" y="100"/>
                  <a:pt x="2" y="129"/>
                  <a:pt x="15" y="149"/>
                </a:cubicBezTo>
                <a:cubicBezTo>
                  <a:pt x="21" y="159"/>
                  <a:pt x="32" y="165"/>
                  <a:pt x="44" y="165"/>
                </a:cubicBezTo>
                <a:cubicBezTo>
                  <a:pt x="60" y="165"/>
                  <a:pt x="75" y="154"/>
                  <a:pt x="87" y="144"/>
                </a:cubicBezTo>
                <a:cubicBezTo>
                  <a:pt x="102" y="133"/>
                  <a:pt x="114" y="120"/>
                  <a:pt x="127" y="108"/>
                </a:cubicBezTo>
                <a:cubicBezTo>
                  <a:pt x="139" y="97"/>
                  <a:pt x="150" y="87"/>
                  <a:pt x="159" y="74"/>
                </a:cubicBezTo>
                <a:cubicBezTo>
                  <a:pt x="167" y="62"/>
                  <a:pt x="172" y="49"/>
                  <a:pt x="170" y="35"/>
                </a:cubicBezTo>
                <a:close/>
                <a:moveTo>
                  <a:pt x="149" y="80"/>
                </a:moveTo>
                <a:cubicBezTo>
                  <a:pt x="139" y="92"/>
                  <a:pt x="128" y="102"/>
                  <a:pt x="117" y="113"/>
                </a:cubicBezTo>
                <a:cubicBezTo>
                  <a:pt x="103" y="126"/>
                  <a:pt x="90" y="139"/>
                  <a:pt x="74" y="149"/>
                </a:cubicBezTo>
                <a:cubicBezTo>
                  <a:pt x="61" y="158"/>
                  <a:pt x="42" y="166"/>
                  <a:pt x="27" y="156"/>
                </a:cubicBezTo>
                <a:cubicBezTo>
                  <a:pt x="15" y="148"/>
                  <a:pt x="10" y="132"/>
                  <a:pt x="8" y="118"/>
                </a:cubicBezTo>
                <a:cubicBezTo>
                  <a:pt x="7" y="105"/>
                  <a:pt x="8" y="90"/>
                  <a:pt x="14" y="78"/>
                </a:cubicBezTo>
                <a:cubicBezTo>
                  <a:pt x="15" y="76"/>
                  <a:pt x="16" y="74"/>
                  <a:pt x="17" y="73"/>
                </a:cubicBezTo>
                <a:cubicBezTo>
                  <a:pt x="16" y="76"/>
                  <a:pt x="16" y="79"/>
                  <a:pt x="16" y="83"/>
                </a:cubicBezTo>
                <a:cubicBezTo>
                  <a:pt x="16" y="92"/>
                  <a:pt x="23" y="96"/>
                  <a:pt x="31" y="98"/>
                </a:cubicBezTo>
                <a:cubicBezTo>
                  <a:pt x="31" y="98"/>
                  <a:pt x="32" y="97"/>
                  <a:pt x="31" y="97"/>
                </a:cubicBezTo>
                <a:cubicBezTo>
                  <a:pt x="28" y="95"/>
                  <a:pt x="24" y="94"/>
                  <a:pt x="22" y="91"/>
                </a:cubicBezTo>
                <a:cubicBezTo>
                  <a:pt x="20" y="88"/>
                  <a:pt x="19" y="84"/>
                  <a:pt x="19" y="81"/>
                </a:cubicBezTo>
                <a:cubicBezTo>
                  <a:pt x="19" y="75"/>
                  <a:pt x="21" y="70"/>
                  <a:pt x="23" y="65"/>
                </a:cubicBezTo>
                <a:cubicBezTo>
                  <a:pt x="24" y="64"/>
                  <a:pt x="25" y="63"/>
                  <a:pt x="27" y="62"/>
                </a:cubicBezTo>
                <a:cubicBezTo>
                  <a:pt x="35" y="55"/>
                  <a:pt x="47" y="52"/>
                  <a:pt x="58" y="49"/>
                </a:cubicBezTo>
                <a:cubicBezTo>
                  <a:pt x="67" y="46"/>
                  <a:pt x="76" y="42"/>
                  <a:pt x="83" y="36"/>
                </a:cubicBezTo>
                <a:cubicBezTo>
                  <a:pt x="91" y="28"/>
                  <a:pt x="95" y="20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9" y="13"/>
                  <a:pt x="114" y="11"/>
                  <a:pt x="118" y="10"/>
                </a:cubicBezTo>
                <a:cubicBezTo>
                  <a:pt x="124" y="9"/>
                  <a:pt x="130" y="10"/>
                  <a:pt x="135" y="15"/>
                </a:cubicBezTo>
                <a:cubicBezTo>
                  <a:pt x="135" y="16"/>
                  <a:pt x="136" y="15"/>
                  <a:pt x="136" y="15"/>
                </a:cubicBezTo>
                <a:cubicBezTo>
                  <a:pt x="135" y="11"/>
                  <a:pt x="133" y="9"/>
                  <a:pt x="131" y="8"/>
                </a:cubicBezTo>
                <a:cubicBezTo>
                  <a:pt x="133" y="8"/>
                  <a:pt x="135" y="8"/>
                  <a:pt x="137" y="8"/>
                </a:cubicBezTo>
                <a:cubicBezTo>
                  <a:pt x="153" y="9"/>
                  <a:pt x="164" y="21"/>
                  <a:pt x="166" y="37"/>
                </a:cubicBezTo>
                <a:cubicBezTo>
                  <a:pt x="169" y="53"/>
                  <a:pt x="159" y="69"/>
                  <a:pt x="149" y="8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8" name="CustomShape 263"/>
          <p:cNvSpPr/>
          <p:nvPr/>
        </p:nvSpPr>
        <p:spPr>
          <a:xfrm>
            <a:off x="11260080" y="4363920"/>
            <a:ext cx="428760" cy="327240"/>
          </a:xfrm>
          <a:custGeom>
            <a:avLst/>
            <a:gdLst/>
            <a:ahLst/>
            <a:cxnLst/>
            <a:rect l="l" t="t" r="r" b="b"/>
            <a:pathLst>
              <a:path w="101" h="77">
                <a:moveTo>
                  <a:pt x="100" y="0"/>
                </a:moveTo>
                <a:cubicBezTo>
                  <a:pt x="98" y="12"/>
                  <a:pt x="85" y="16"/>
                  <a:pt x="75" y="19"/>
                </a:cubicBezTo>
                <a:cubicBezTo>
                  <a:pt x="65" y="21"/>
                  <a:pt x="60" y="28"/>
                  <a:pt x="55" y="36"/>
                </a:cubicBezTo>
                <a:cubicBezTo>
                  <a:pt x="49" y="46"/>
                  <a:pt x="45" y="54"/>
                  <a:pt x="35" y="61"/>
                </a:cubicBezTo>
                <a:cubicBezTo>
                  <a:pt x="25" y="69"/>
                  <a:pt x="13" y="73"/>
                  <a:pt x="1" y="76"/>
                </a:cubicBezTo>
                <a:cubicBezTo>
                  <a:pt x="0" y="76"/>
                  <a:pt x="0" y="77"/>
                  <a:pt x="1" y="77"/>
                </a:cubicBezTo>
                <a:cubicBezTo>
                  <a:pt x="24" y="76"/>
                  <a:pt x="44" y="63"/>
                  <a:pt x="55" y="43"/>
                </a:cubicBezTo>
                <a:cubicBezTo>
                  <a:pt x="58" y="37"/>
                  <a:pt x="62" y="31"/>
                  <a:pt x="67" y="27"/>
                </a:cubicBezTo>
                <a:cubicBezTo>
                  <a:pt x="72" y="22"/>
                  <a:pt x="80" y="21"/>
                  <a:pt x="86" y="18"/>
                </a:cubicBezTo>
                <a:cubicBezTo>
                  <a:pt x="94" y="15"/>
                  <a:pt x="101" y="9"/>
                  <a:pt x="101" y="0"/>
                </a:cubicBezTo>
                <a:cubicBezTo>
                  <a:pt x="101" y="0"/>
                  <a:pt x="100" y="0"/>
                  <a:pt x="10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264"/>
          <p:cNvSpPr/>
          <p:nvPr/>
        </p:nvSpPr>
        <p:spPr>
          <a:xfrm>
            <a:off x="11060280" y="3519360"/>
            <a:ext cx="174600" cy="179640"/>
          </a:xfrm>
          <a:custGeom>
            <a:avLst/>
            <a:gdLst/>
            <a:ahLst/>
            <a:cxnLst/>
            <a:rect l="l" t="t" r="r" b="b"/>
            <a:pathLst>
              <a:path w="41" h="42">
                <a:moveTo>
                  <a:pt x="26" y="37"/>
                </a:moveTo>
                <a:cubicBezTo>
                  <a:pt x="34" y="34"/>
                  <a:pt x="41" y="24"/>
                  <a:pt x="37" y="15"/>
                </a:cubicBezTo>
                <a:cubicBezTo>
                  <a:pt x="36" y="10"/>
                  <a:pt x="32" y="6"/>
                  <a:pt x="28" y="3"/>
                </a:cubicBezTo>
                <a:cubicBezTo>
                  <a:pt x="24" y="1"/>
                  <a:pt x="20" y="0"/>
                  <a:pt x="16" y="0"/>
                </a:cubicBezTo>
                <a:cubicBezTo>
                  <a:pt x="8" y="5"/>
                  <a:pt x="0" y="13"/>
                  <a:pt x="1" y="23"/>
                </a:cubicBezTo>
                <a:cubicBezTo>
                  <a:pt x="2" y="34"/>
                  <a:pt x="15" y="42"/>
                  <a:pt x="26" y="37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0" name="CustomShape 265"/>
          <p:cNvSpPr/>
          <p:nvPr/>
        </p:nvSpPr>
        <p:spPr>
          <a:xfrm>
            <a:off x="10983960" y="3782880"/>
            <a:ext cx="291960" cy="216000"/>
          </a:xfrm>
          <a:custGeom>
            <a:avLst/>
            <a:gdLst/>
            <a:ahLst/>
            <a:cxnLst/>
            <a:rect l="l" t="t" r="r" b="b"/>
            <a:pathLst>
              <a:path w="69" h="51">
                <a:moveTo>
                  <a:pt x="34" y="28"/>
                </a:moveTo>
                <a:cubicBezTo>
                  <a:pt x="39" y="24"/>
                  <a:pt x="49" y="19"/>
                  <a:pt x="56" y="20"/>
                </a:cubicBezTo>
                <a:cubicBezTo>
                  <a:pt x="64" y="25"/>
                  <a:pt x="64" y="25"/>
                  <a:pt x="64" y="25"/>
                </a:cubicBezTo>
                <a:cubicBezTo>
                  <a:pt x="67" y="19"/>
                  <a:pt x="69" y="14"/>
                  <a:pt x="66" y="7"/>
                </a:cubicBezTo>
                <a:cubicBezTo>
                  <a:pt x="65" y="5"/>
                  <a:pt x="63" y="2"/>
                  <a:pt x="62" y="0"/>
                </a:cubicBezTo>
                <a:cubicBezTo>
                  <a:pt x="54" y="1"/>
                  <a:pt x="45" y="4"/>
                  <a:pt x="37" y="7"/>
                </a:cubicBezTo>
                <a:cubicBezTo>
                  <a:pt x="22" y="13"/>
                  <a:pt x="10" y="21"/>
                  <a:pt x="0" y="32"/>
                </a:cubicBezTo>
                <a:cubicBezTo>
                  <a:pt x="3" y="42"/>
                  <a:pt x="8" y="51"/>
                  <a:pt x="19" y="50"/>
                </a:cubicBezTo>
                <a:cubicBezTo>
                  <a:pt x="21" y="41"/>
                  <a:pt x="21" y="41"/>
                  <a:pt x="21" y="41"/>
                </a:cubicBezTo>
                <a:cubicBezTo>
                  <a:pt x="23" y="35"/>
                  <a:pt x="29" y="30"/>
                  <a:pt x="34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266"/>
          <p:cNvSpPr/>
          <p:nvPr/>
        </p:nvSpPr>
        <p:spPr>
          <a:xfrm>
            <a:off x="10758600" y="3257640"/>
            <a:ext cx="233280" cy="271440"/>
          </a:xfrm>
          <a:custGeom>
            <a:avLst/>
            <a:gdLst/>
            <a:ahLst/>
            <a:cxnLst/>
            <a:rect l="l" t="t" r="r" b="b"/>
            <a:pathLst>
              <a:path w="55" h="64">
                <a:moveTo>
                  <a:pt x="54" y="30"/>
                </a:moveTo>
                <a:cubicBezTo>
                  <a:pt x="52" y="10"/>
                  <a:pt x="35" y="0"/>
                  <a:pt x="17" y="7"/>
                </a:cubicBezTo>
                <a:cubicBezTo>
                  <a:pt x="8" y="14"/>
                  <a:pt x="2" y="25"/>
                  <a:pt x="1" y="36"/>
                </a:cubicBezTo>
                <a:cubicBezTo>
                  <a:pt x="0" y="52"/>
                  <a:pt x="10" y="64"/>
                  <a:pt x="27" y="62"/>
                </a:cubicBezTo>
                <a:cubicBezTo>
                  <a:pt x="42" y="60"/>
                  <a:pt x="55" y="46"/>
                  <a:pt x="54" y="30"/>
                </a:cubicBezTo>
                <a:close/>
              </a:path>
            </a:pathLst>
          </a:custGeom>
          <a:solidFill>
            <a:srgbClr val="8AC5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267"/>
          <p:cNvSpPr/>
          <p:nvPr/>
        </p:nvSpPr>
        <p:spPr>
          <a:xfrm>
            <a:off x="11136240" y="4313160"/>
            <a:ext cx="687600" cy="671760"/>
          </a:xfrm>
          <a:custGeom>
            <a:avLst/>
            <a:gdLst/>
            <a:ahLst/>
            <a:cxnLst/>
            <a:rect l="l" t="t" r="r" b="b"/>
            <a:pathLst>
              <a:path w="162" h="158">
                <a:moveTo>
                  <a:pt x="130" y="0"/>
                </a:moveTo>
                <a:cubicBezTo>
                  <a:pt x="128" y="0"/>
                  <a:pt x="126" y="0"/>
                  <a:pt x="124" y="0"/>
                </a:cubicBezTo>
                <a:cubicBezTo>
                  <a:pt x="126" y="1"/>
                  <a:pt x="128" y="3"/>
                  <a:pt x="129" y="7"/>
                </a:cubicBezTo>
                <a:cubicBezTo>
                  <a:pt x="129" y="7"/>
                  <a:pt x="128" y="8"/>
                  <a:pt x="128" y="7"/>
                </a:cubicBezTo>
                <a:cubicBezTo>
                  <a:pt x="123" y="2"/>
                  <a:pt x="117" y="1"/>
                  <a:pt x="111" y="2"/>
                </a:cubicBezTo>
                <a:cubicBezTo>
                  <a:pt x="107" y="3"/>
                  <a:pt x="102" y="5"/>
                  <a:pt x="98" y="6"/>
                </a:cubicBezTo>
                <a:cubicBezTo>
                  <a:pt x="98" y="6"/>
                  <a:pt x="98" y="6"/>
                  <a:pt x="98" y="7"/>
                </a:cubicBezTo>
                <a:cubicBezTo>
                  <a:pt x="88" y="12"/>
                  <a:pt x="84" y="20"/>
                  <a:pt x="76" y="28"/>
                </a:cubicBezTo>
                <a:cubicBezTo>
                  <a:pt x="69" y="34"/>
                  <a:pt x="60" y="38"/>
                  <a:pt x="51" y="41"/>
                </a:cubicBezTo>
                <a:cubicBezTo>
                  <a:pt x="40" y="44"/>
                  <a:pt x="28" y="47"/>
                  <a:pt x="20" y="54"/>
                </a:cubicBezTo>
                <a:cubicBezTo>
                  <a:pt x="18" y="55"/>
                  <a:pt x="17" y="56"/>
                  <a:pt x="16" y="57"/>
                </a:cubicBezTo>
                <a:cubicBezTo>
                  <a:pt x="14" y="62"/>
                  <a:pt x="12" y="67"/>
                  <a:pt x="12" y="73"/>
                </a:cubicBezTo>
                <a:cubicBezTo>
                  <a:pt x="12" y="76"/>
                  <a:pt x="13" y="80"/>
                  <a:pt x="15" y="83"/>
                </a:cubicBezTo>
                <a:cubicBezTo>
                  <a:pt x="17" y="86"/>
                  <a:pt x="21" y="87"/>
                  <a:pt x="24" y="89"/>
                </a:cubicBezTo>
                <a:cubicBezTo>
                  <a:pt x="25" y="89"/>
                  <a:pt x="24" y="90"/>
                  <a:pt x="24" y="90"/>
                </a:cubicBezTo>
                <a:cubicBezTo>
                  <a:pt x="16" y="88"/>
                  <a:pt x="9" y="84"/>
                  <a:pt x="9" y="75"/>
                </a:cubicBezTo>
                <a:cubicBezTo>
                  <a:pt x="9" y="71"/>
                  <a:pt x="9" y="68"/>
                  <a:pt x="10" y="65"/>
                </a:cubicBezTo>
                <a:cubicBezTo>
                  <a:pt x="9" y="66"/>
                  <a:pt x="8" y="68"/>
                  <a:pt x="7" y="70"/>
                </a:cubicBezTo>
                <a:cubicBezTo>
                  <a:pt x="1" y="82"/>
                  <a:pt x="0" y="97"/>
                  <a:pt x="1" y="110"/>
                </a:cubicBezTo>
                <a:cubicBezTo>
                  <a:pt x="3" y="124"/>
                  <a:pt x="8" y="140"/>
                  <a:pt x="20" y="148"/>
                </a:cubicBezTo>
                <a:cubicBezTo>
                  <a:pt x="35" y="158"/>
                  <a:pt x="54" y="150"/>
                  <a:pt x="67" y="141"/>
                </a:cubicBezTo>
                <a:cubicBezTo>
                  <a:pt x="83" y="131"/>
                  <a:pt x="96" y="118"/>
                  <a:pt x="110" y="105"/>
                </a:cubicBezTo>
                <a:cubicBezTo>
                  <a:pt x="121" y="94"/>
                  <a:pt x="132" y="84"/>
                  <a:pt x="142" y="72"/>
                </a:cubicBezTo>
                <a:cubicBezTo>
                  <a:pt x="152" y="61"/>
                  <a:pt x="162" y="45"/>
                  <a:pt x="159" y="29"/>
                </a:cubicBezTo>
                <a:cubicBezTo>
                  <a:pt x="157" y="13"/>
                  <a:pt x="146" y="1"/>
                  <a:pt x="130" y="0"/>
                </a:cubicBezTo>
                <a:close/>
                <a:moveTo>
                  <a:pt x="115" y="30"/>
                </a:moveTo>
                <a:cubicBezTo>
                  <a:pt x="109" y="33"/>
                  <a:pt x="101" y="34"/>
                  <a:pt x="96" y="39"/>
                </a:cubicBezTo>
                <a:cubicBezTo>
                  <a:pt x="91" y="43"/>
                  <a:pt x="87" y="49"/>
                  <a:pt x="84" y="55"/>
                </a:cubicBezTo>
                <a:cubicBezTo>
                  <a:pt x="73" y="75"/>
                  <a:pt x="53" y="88"/>
                  <a:pt x="30" y="89"/>
                </a:cubicBezTo>
                <a:cubicBezTo>
                  <a:pt x="29" y="89"/>
                  <a:pt x="29" y="88"/>
                  <a:pt x="30" y="88"/>
                </a:cubicBezTo>
                <a:cubicBezTo>
                  <a:pt x="42" y="85"/>
                  <a:pt x="54" y="81"/>
                  <a:pt x="64" y="73"/>
                </a:cubicBezTo>
                <a:cubicBezTo>
                  <a:pt x="74" y="66"/>
                  <a:pt x="78" y="58"/>
                  <a:pt x="84" y="48"/>
                </a:cubicBezTo>
                <a:cubicBezTo>
                  <a:pt x="89" y="40"/>
                  <a:pt x="94" y="33"/>
                  <a:pt x="104" y="31"/>
                </a:cubicBezTo>
                <a:cubicBezTo>
                  <a:pt x="114" y="28"/>
                  <a:pt x="127" y="24"/>
                  <a:pt x="129" y="12"/>
                </a:cubicBezTo>
                <a:cubicBezTo>
                  <a:pt x="129" y="12"/>
                  <a:pt x="130" y="12"/>
                  <a:pt x="130" y="12"/>
                </a:cubicBezTo>
                <a:cubicBezTo>
                  <a:pt x="130" y="21"/>
                  <a:pt x="123" y="27"/>
                  <a:pt x="115" y="30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268"/>
          <p:cNvSpPr/>
          <p:nvPr/>
        </p:nvSpPr>
        <p:spPr>
          <a:xfrm>
            <a:off x="11298240" y="4389480"/>
            <a:ext cx="390600" cy="309600"/>
          </a:xfrm>
          <a:custGeom>
            <a:avLst/>
            <a:gdLst/>
            <a:ahLst/>
            <a:cxnLst/>
            <a:rect l="l" t="t" r="r" b="b"/>
            <a:pathLst>
              <a:path w="92" h="73">
                <a:moveTo>
                  <a:pt x="77" y="12"/>
                </a:moveTo>
                <a:cubicBezTo>
                  <a:pt x="71" y="15"/>
                  <a:pt x="63" y="16"/>
                  <a:pt x="58" y="21"/>
                </a:cubicBezTo>
                <a:cubicBezTo>
                  <a:pt x="53" y="25"/>
                  <a:pt x="49" y="31"/>
                  <a:pt x="46" y="37"/>
                </a:cubicBezTo>
                <a:cubicBezTo>
                  <a:pt x="37" y="54"/>
                  <a:pt x="20" y="67"/>
                  <a:pt x="0" y="70"/>
                </a:cubicBezTo>
                <a:cubicBezTo>
                  <a:pt x="12" y="73"/>
                  <a:pt x="24" y="67"/>
                  <a:pt x="33" y="59"/>
                </a:cubicBezTo>
                <a:cubicBezTo>
                  <a:pt x="42" y="51"/>
                  <a:pt x="44" y="40"/>
                  <a:pt x="52" y="31"/>
                </a:cubicBezTo>
                <a:cubicBezTo>
                  <a:pt x="56" y="26"/>
                  <a:pt x="61" y="22"/>
                  <a:pt x="68" y="19"/>
                </a:cubicBezTo>
                <a:cubicBezTo>
                  <a:pt x="75" y="16"/>
                  <a:pt x="92" y="10"/>
                  <a:pt x="91" y="0"/>
                </a:cubicBezTo>
                <a:cubicBezTo>
                  <a:pt x="89" y="5"/>
                  <a:pt x="83" y="10"/>
                  <a:pt x="77" y="12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CustomShape 269"/>
          <p:cNvSpPr/>
          <p:nvPr/>
        </p:nvSpPr>
        <p:spPr>
          <a:xfrm>
            <a:off x="11136240" y="4414680"/>
            <a:ext cx="687600" cy="570240"/>
          </a:xfrm>
          <a:custGeom>
            <a:avLst/>
            <a:gdLst/>
            <a:ahLst/>
            <a:cxnLst/>
            <a:rect l="l" t="t" r="r" b="b"/>
            <a:pathLst>
              <a:path w="162" h="134">
                <a:moveTo>
                  <a:pt x="159" y="5"/>
                </a:moveTo>
                <a:cubicBezTo>
                  <a:pt x="159" y="3"/>
                  <a:pt x="159" y="2"/>
                  <a:pt x="158" y="0"/>
                </a:cubicBezTo>
                <a:cubicBezTo>
                  <a:pt x="158" y="4"/>
                  <a:pt x="156" y="8"/>
                  <a:pt x="154" y="13"/>
                </a:cubicBezTo>
                <a:cubicBezTo>
                  <a:pt x="140" y="35"/>
                  <a:pt x="119" y="54"/>
                  <a:pt x="98" y="70"/>
                </a:cubicBezTo>
                <a:cubicBezTo>
                  <a:pt x="89" y="76"/>
                  <a:pt x="82" y="78"/>
                  <a:pt x="72" y="74"/>
                </a:cubicBezTo>
                <a:cubicBezTo>
                  <a:pt x="59" y="68"/>
                  <a:pt x="50" y="80"/>
                  <a:pt x="38" y="81"/>
                </a:cubicBezTo>
                <a:cubicBezTo>
                  <a:pt x="24" y="83"/>
                  <a:pt x="17" y="72"/>
                  <a:pt x="13" y="60"/>
                </a:cubicBezTo>
                <a:cubicBezTo>
                  <a:pt x="10" y="58"/>
                  <a:pt x="9" y="55"/>
                  <a:pt x="9" y="51"/>
                </a:cubicBezTo>
                <a:cubicBezTo>
                  <a:pt x="9" y="50"/>
                  <a:pt x="9" y="48"/>
                  <a:pt x="9" y="47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5"/>
                  <a:pt x="7" y="45"/>
                  <a:pt x="7" y="46"/>
                </a:cubicBezTo>
                <a:cubicBezTo>
                  <a:pt x="1" y="58"/>
                  <a:pt x="0" y="73"/>
                  <a:pt x="1" y="86"/>
                </a:cubicBezTo>
                <a:cubicBezTo>
                  <a:pt x="3" y="100"/>
                  <a:pt x="8" y="116"/>
                  <a:pt x="20" y="124"/>
                </a:cubicBezTo>
                <a:cubicBezTo>
                  <a:pt x="35" y="134"/>
                  <a:pt x="54" y="126"/>
                  <a:pt x="67" y="117"/>
                </a:cubicBezTo>
                <a:cubicBezTo>
                  <a:pt x="83" y="107"/>
                  <a:pt x="96" y="94"/>
                  <a:pt x="110" y="81"/>
                </a:cubicBezTo>
                <a:cubicBezTo>
                  <a:pt x="121" y="70"/>
                  <a:pt x="132" y="60"/>
                  <a:pt x="142" y="48"/>
                </a:cubicBezTo>
                <a:cubicBezTo>
                  <a:pt x="152" y="37"/>
                  <a:pt x="162" y="21"/>
                  <a:pt x="159" y="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270"/>
          <p:cNvSpPr/>
          <p:nvPr/>
        </p:nvSpPr>
        <p:spPr>
          <a:xfrm>
            <a:off x="10882440" y="3714840"/>
            <a:ext cx="58680" cy="75960"/>
          </a:xfrm>
          <a:custGeom>
            <a:avLst/>
            <a:gdLst/>
            <a:ahLst/>
            <a:cxnLst/>
            <a:rect l="l" t="t" r="r" b="b"/>
            <a:pathLst>
              <a:path w="14" h="18">
                <a:moveTo>
                  <a:pt x="3" y="4"/>
                </a:moveTo>
                <a:cubicBezTo>
                  <a:pt x="1" y="7"/>
                  <a:pt x="0" y="11"/>
                  <a:pt x="1" y="14"/>
                </a:cubicBezTo>
                <a:cubicBezTo>
                  <a:pt x="3" y="18"/>
                  <a:pt x="9" y="17"/>
                  <a:pt x="12" y="14"/>
                </a:cubicBezTo>
                <a:cubicBezTo>
                  <a:pt x="14" y="11"/>
                  <a:pt x="13" y="5"/>
                  <a:pt x="11" y="3"/>
                </a:cubicBezTo>
                <a:cubicBezTo>
                  <a:pt x="8" y="0"/>
                  <a:pt x="5" y="2"/>
                  <a:pt x="3" y="4"/>
                </a:cubicBezTo>
                <a:close/>
              </a:path>
            </a:pathLst>
          </a:custGeom>
          <a:solidFill>
            <a:srgbClr val="55B84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271"/>
          <p:cNvSpPr/>
          <p:nvPr/>
        </p:nvSpPr>
        <p:spPr>
          <a:xfrm>
            <a:off x="11077560" y="3889440"/>
            <a:ext cx="809640" cy="1204920"/>
          </a:xfrm>
          <a:custGeom>
            <a:avLst/>
            <a:gdLst/>
            <a:ahLst/>
            <a:cxnLst/>
            <a:rect l="l" t="t" r="r" b="b"/>
            <a:pathLst>
              <a:path w="191" h="284">
                <a:moveTo>
                  <a:pt x="148" y="84"/>
                </a:moveTo>
                <a:cubicBezTo>
                  <a:pt x="126" y="78"/>
                  <a:pt x="103" y="80"/>
                  <a:pt x="81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64"/>
                  <a:pt x="60" y="55"/>
                  <a:pt x="55" y="46"/>
                </a:cubicBezTo>
                <a:cubicBezTo>
                  <a:pt x="49" y="34"/>
                  <a:pt x="43" y="21"/>
                  <a:pt x="38" y="8"/>
                </a:cubicBezTo>
                <a:cubicBezTo>
                  <a:pt x="38" y="7"/>
                  <a:pt x="38" y="7"/>
                  <a:pt x="38" y="6"/>
                </a:cubicBezTo>
                <a:cubicBezTo>
                  <a:pt x="37" y="4"/>
                  <a:pt x="36" y="2"/>
                  <a:pt x="36" y="0"/>
                </a:cubicBezTo>
                <a:cubicBezTo>
                  <a:pt x="30" y="2"/>
                  <a:pt x="23" y="3"/>
                  <a:pt x="18" y="5"/>
                </a:cubicBezTo>
                <a:cubicBezTo>
                  <a:pt x="10" y="10"/>
                  <a:pt x="5" y="15"/>
                  <a:pt x="1" y="22"/>
                </a:cubicBezTo>
                <a:cubicBezTo>
                  <a:pt x="7" y="39"/>
                  <a:pt x="12" y="56"/>
                  <a:pt x="18" y="72"/>
                </a:cubicBezTo>
                <a:cubicBezTo>
                  <a:pt x="22" y="82"/>
                  <a:pt x="27" y="92"/>
                  <a:pt x="32" y="10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14" y="146"/>
                  <a:pt x="1" y="181"/>
                  <a:pt x="0" y="218"/>
                </a:cubicBezTo>
                <a:cubicBezTo>
                  <a:pt x="0" y="234"/>
                  <a:pt x="0" y="253"/>
                  <a:pt x="11" y="266"/>
                </a:cubicBezTo>
                <a:cubicBezTo>
                  <a:pt x="26" y="284"/>
                  <a:pt x="44" y="277"/>
                  <a:pt x="62" y="269"/>
                </a:cubicBezTo>
                <a:cubicBezTo>
                  <a:pt x="91" y="253"/>
                  <a:pt x="119" y="236"/>
                  <a:pt x="143" y="212"/>
                </a:cubicBezTo>
                <a:cubicBezTo>
                  <a:pt x="163" y="192"/>
                  <a:pt x="185" y="167"/>
                  <a:pt x="188" y="138"/>
                </a:cubicBezTo>
                <a:cubicBezTo>
                  <a:pt x="191" y="111"/>
                  <a:pt x="174" y="91"/>
                  <a:pt x="148" y="84"/>
                </a:cubicBezTo>
                <a:close/>
                <a:moveTo>
                  <a:pt x="166" y="166"/>
                </a:moveTo>
                <a:cubicBezTo>
                  <a:pt x="157" y="179"/>
                  <a:pt x="146" y="189"/>
                  <a:pt x="134" y="200"/>
                </a:cubicBezTo>
                <a:cubicBezTo>
                  <a:pt x="121" y="212"/>
                  <a:pt x="109" y="225"/>
                  <a:pt x="94" y="236"/>
                </a:cubicBezTo>
                <a:cubicBezTo>
                  <a:pt x="82" y="246"/>
                  <a:pt x="67" y="257"/>
                  <a:pt x="51" y="257"/>
                </a:cubicBezTo>
                <a:cubicBezTo>
                  <a:pt x="39" y="257"/>
                  <a:pt x="28" y="251"/>
                  <a:pt x="22" y="241"/>
                </a:cubicBezTo>
                <a:cubicBezTo>
                  <a:pt x="9" y="221"/>
                  <a:pt x="7" y="192"/>
                  <a:pt x="18" y="170"/>
                </a:cubicBezTo>
                <a:cubicBezTo>
                  <a:pt x="20" y="165"/>
                  <a:pt x="23" y="159"/>
                  <a:pt x="28" y="154"/>
                </a:cubicBezTo>
                <a:cubicBezTo>
                  <a:pt x="36" y="146"/>
                  <a:pt x="47" y="142"/>
                  <a:pt x="58" y="139"/>
                </a:cubicBezTo>
                <a:cubicBezTo>
                  <a:pt x="70" y="136"/>
                  <a:pt x="83" y="131"/>
                  <a:pt x="92" y="120"/>
                </a:cubicBezTo>
                <a:cubicBezTo>
                  <a:pt x="95" y="117"/>
                  <a:pt x="97" y="113"/>
                  <a:pt x="101" y="110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101" y="109"/>
                  <a:pt x="102" y="109"/>
                  <a:pt x="102" y="109"/>
                </a:cubicBezTo>
                <a:cubicBezTo>
                  <a:pt x="104" y="107"/>
                  <a:pt x="106" y="106"/>
                  <a:pt x="108" y="105"/>
                </a:cubicBezTo>
                <a:cubicBezTo>
                  <a:pt x="123" y="98"/>
                  <a:pt x="140" y="92"/>
                  <a:pt x="156" y="99"/>
                </a:cubicBezTo>
                <a:cubicBezTo>
                  <a:pt x="167" y="103"/>
                  <a:pt x="175" y="114"/>
                  <a:pt x="177" y="127"/>
                </a:cubicBezTo>
                <a:cubicBezTo>
                  <a:pt x="179" y="141"/>
                  <a:pt x="174" y="154"/>
                  <a:pt x="166" y="166"/>
                </a:cubicBezTo>
                <a:close/>
              </a:path>
            </a:pathLst>
          </a:custGeom>
          <a:solidFill>
            <a:srgbClr val="A3BDC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272"/>
          <p:cNvSpPr/>
          <p:nvPr/>
        </p:nvSpPr>
        <p:spPr>
          <a:xfrm>
            <a:off x="11161800" y="3914640"/>
            <a:ext cx="722160" cy="776520"/>
          </a:xfrm>
          <a:custGeom>
            <a:avLst/>
            <a:gdLst/>
            <a:ahLst/>
            <a:cxnLst/>
            <a:rect l="l" t="t" r="r" b="b"/>
            <a:pathLst>
              <a:path w="170" h="183">
                <a:moveTo>
                  <a:pt x="18" y="2"/>
                </a:moveTo>
                <a:cubicBezTo>
                  <a:pt x="18" y="1"/>
                  <a:pt x="18" y="1"/>
                  <a:pt x="18" y="0"/>
                </a:cubicBezTo>
                <a:cubicBezTo>
                  <a:pt x="7" y="5"/>
                  <a:pt x="0" y="16"/>
                  <a:pt x="7" y="29"/>
                </a:cubicBezTo>
                <a:cubicBezTo>
                  <a:pt x="11" y="38"/>
                  <a:pt x="18" y="46"/>
                  <a:pt x="22" y="55"/>
                </a:cubicBezTo>
                <a:cubicBezTo>
                  <a:pt x="28" y="65"/>
                  <a:pt x="29" y="76"/>
                  <a:pt x="33" y="86"/>
                </a:cubicBezTo>
                <a:cubicBezTo>
                  <a:pt x="36" y="93"/>
                  <a:pt x="41" y="105"/>
                  <a:pt x="50" y="106"/>
                </a:cubicBezTo>
                <a:cubicBezTo>
                  <a:pt x="61" y="107"/>
                  <a:pt x="70" y="103"/>
                  <a:pt x="80" y="100"/>
                </a:cubicBezTo>
                <a:cubicBezTo>
                  <a:pt x="84" y="99"/>
                  <a:pt x="89" y="97"/>
                  <a:pt x="94" y="96"/>
                </a:cubicBezTo>
                <a:cubicBezTo>
                  <a:pt x="107" y="90"/>
                  <a:pt x="122" y="87"/>
                  <a:pt x="136" y="93"/>
                </a:cubicBezTo>
                <a:cubicBezTo>
                  <a:pt x="147" y="97"/>
                  <a:pt x="155" y="108"/>
                  <a:pt x="157" y="121"/>
                </a:cubicBezTo>
                <a:cubicBezTo>
                  <a:pt x="159" y="135"/>
                  <a:pt x="154" y="148"/>
                  <a:pt x="146" y="160"/>
                </a:cubicBezTo>
                <a:cubicBezTo>
                  <a:pt x="140" y="168"/>
                  <a:pt x="133" y="176"/>
                  <a:pt x="125" y="183"/>
                </a:cubicBezTo>
                <a:cubicBezTo>
                  <a:pt x="137" y="175"/>
                  <a:pt x="147" y="163"/>
                  <a:pt x="154" y="153"/>
                </a:cubicBezTo>
                <a:cubicBezTo>
                  <a:pt x="159" y="145"/>
                  <a:pt x="164" y="137"/>
                  <a:pt x="169" y="129"/>
                </a:cubicBezTo>
                <a:cubicBezTo>
                  <a:pt x="170" y="103"/>
                  <a:pt x="153" y="85"/>
                  <a:pt x="128" y="78"/>
                </a:cubicBezTo>
                <a:cubicBezTo>
                  <a:pt x="106" y="72"/>
                  <a:pt x="83" y="74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49" y="67"/>
                  <a:pt x="49" y="67"/>
                  <a:pt x="49" y="67"/>
                </a:cubicBezTo>
                <a:cubicBezTo>
                  <a:pt x="44" y="58"/>
                  <a:pt x="40" y="49"/>
                  <a:pt x="35" y="40"/>
                </a:cubicBezTo>
                <a:cubicBezTo>
                  <a:pt x="29" y="28"/>
                  <a:pt x="23" y="15"/>
                  <a:pt x="1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8" name="CustomShape 273"/>
          <p:cNvSpPr/>
          <p:nvPr/>
        </p:nvSpPr>
        <p:spPr>
          <a:xfrm>
            <a:off x="10861560" y="3328920"/>
            <a:ext cx="104760" cy="109440"/>
          </a:xfrm>
          <a:custGeom>
            <a:avLst/>
            <a:gdLst/>
            <a:ahLst/>
            <a:cxnLst/>
            <a:rect l="l" t="t" r="r" b="b"/>
            <a:pathLst>
              <a:path w="25" h="26">
                <a:moveTo>
                  <a:pt x="7" y="1"/>
                </a:moveTo>
                <a:cubicBezTo>
                  <a:pt x="4" y="2"/>
                  <a:pt x="0" y="6"/>
                  <a:pt x="2" y="10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2"/>
                  <a:pt x="3" y="13"/>
                  <a:pt x="3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5"/>
                </a:cubicBezTo>
                <a:cubicBezTo>
                  <a:pt x="5" y="16"/>
                  <a:pt x="5" y="17"/>
                  <a:pt x="6" y="18"/>
                </a:cubicBezTo>
                <a:cubicBezTo>
                  <a:pt x="5" y="16"/>
                  <a:pt x="6" y="18"/>
                  <a:pt x="6" y="18"/>
                </a:cubicBezTo>
                <a:cubicBezTo>
                  <a:pt x="7" y="21"/>
                  <a:pt x="9" y="23"/>
                  <a:pt x="12" y="24"/>
                </a:cubicBezTo>
                <a:cubicBezTo>
                  <a:pt x="17" y="26"/>
                  <a:pt x="22" y="23"/>
                  <a:pt x="23" y="18"/>
                </a:cubicBezTo>
                <a:cubicBezTo>
                  <a:pt x="25" y="10"/>
                  <a:pt x="15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274"/>
          <p:cNvSpPr/>
          <p:nvPr/>
        </p:nvSpPr>
        <p:spPr>
          <a:xfrm>
            <a:off x="11128320" y="3544920"/>
            <a:ext cx="88920" cy="88920"/>
          </a:xfrm>
          <a:custGeom>
            <a:avLst/>
            <a:gdLst/>
            <a:ahLst/>
            <a:cxnLst/>
            <a:rect l="l" t="t" r="r" b="b"/>
            <a:pathLst>
              <a:path w="21" h="21">
                <a:moveTo>
                  <a:pt x="12" y="2"/>
                </a:moveTo>
                <a:cubicBezTo>
                  <a:pt x="10" y="1"/>
                  <a:pt x="7" y="0"/>
                  <a:pt x="5" y="1"/>
                </a:cubicBezTo>
                <a:cubicBezTo>
                  <a:pt x="4" y="1"/>
                  <a:pt x="3" y="2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2" y="13"/>
                  <a:pt x="3" y="14"/>
                </a:cubicBezTo>
                <a:cubicBezTo>
                  <a:pt x="4" y="16"/>
                  <a:pt x="6" y="18"/>
                  <a:pt x="7" y="19"/>
                </a:cubicBezTo>
                <a:cubicBezTo>
                  <a:pt x="12" y="21"/>
                  <a:pt x="16" y="19"/>
                  <a:pt x="19" y="15"/>
                </a:cubicBezTo>
                <a:cubicBezTo>
                  <a:pt x="21" y="10"/>
                  <a:pt x="17" y="4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0" name="CustomShape 275"/>
          <p:cNvSpPr/>
          <p:nvPr/>
        </p:nvSpPr>
        <p:spPr>
          <a:xfrm>
            <a:off x="10899720" y="373212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4" y="1"/>
                </a:moveTo>
                <a:cubicBezTo>
                  <a:pt x="0" y="1"/>
                  <a:pt x="0" y="8"/>
                  <a:pt x="5" y="7"/>
                </a:cubicBezTo>
                <a:cubicBezTo>
                  <a:pt x="9" y="7"/>
                  <a:pt x="9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9" name="Group 4">
            <a:extLst>
              <a:ext uri="{FF2B5EF4-FFF2-40B4-BE49-F238E27FC236}">
                <a16:creationId xmlns:a16="http://schemas.microsoft.com/office/drawing/2014/main" id="{791ACA45-D852-4EED-AAC2-E94E4C0E81E8}"/>
              </a:ext>
            </a:extLst>
          </p:cNvPr>
          <p:cNvGrpSpPr/>
          <p:nvPr/>
        </p:nvGrpSpPr>
        <p:grpSpPr>
          <a:xfrm>
            <a:off x="71723" y="4289755"/>
            <a:ext cx="1770868" cy="2290112"/>
            <a:chOff x="355680" y="3838680"/>
            <a:chExt cx="2108160" cy="2795400"/>
          </a:xfrm>
        </p:grpSpPr>
        <p:sp>
          <p:nvSpPr>
            <p:cNvPr id="280" name="CustomShape 5">
              <a:extLst>
                <a:ext uri="{FF2B5EF4-FFF2-40B4-BE49-F238E27FC236}">
                  <a16:creationId xmlns:a16="http://schemas.microsoft.com/office/drawing/2014/main" id="{D3B750D0-A514-45BF-A8C3-72954B1695C3}"/>
                </a:ext>
              </a:extLst>
            </p:cNvPr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6">
              <a:extLst>
                <a:ext uri="{FF2B5EF4-FFF2-40B4-BE49-F238E27FC236}">
                  <a16:creationId xmlns:a16="http://schemas.microsoft.com/office/drawing/2014/main" id="{D5F576A1-5C2C-488A-B439-48B023AFE86A}"/>
                </a:ext>
              </a:extLst>
            </p:cNvPr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7">
              <a:extLst>
                <a:ext uri="{FF2B5EF4-FFF2-40B4-BE49-F238E27FC236}">
                  <a16:creationId xmlns:a16="http://schemas.microsoft.com/office/drawing/2014/main" id="{1A092381-02B1-4457-8654-21D5BE3F71ED}"/>
                </a:ext>
              </a:extLst>
            </p:cNvPr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8">
              <a:extLst>
                <a:ext uri="{FF2B5EF4-FFF2-40B4-BE49-F238E27FC236}">
                  <a16:creationId xmlns:a16="http://schemas.microsoft.com/office/drawing/2014/main" id="{63363C47-B7F0-4A28-AF18-4ED2B17FD1A4}"/>
                </a:ext>
              </a:extLst>
            </p:cNvPr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9">
              <a:extLst>
                <a:ext uri="{FF2B5EF4-FFF2-40B4-BE49-F238E27FC236}">
                  <a16:creationId xmlns:a16="http://schemas.microsoft.com/office/drawing/2014/main" id="{FEB14983-E6D6-467D-9032-1C1DBD4F6971}"/>
                </a:ext>
              </a:extLst>
            </p:cNvPr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10">
              <a:extLst>
                <a:ext uri="{FF2B5EF4-FFF2-40B4-BE49-F238E27FC236}">
                  <a16:creationId xmlns:a16="http://schemas.microsoft.com/office/drawing/2014/main" id="{61C12582-9D69-4752-B086-77365AF967B4}"/>
                </a:ext>
              </a:extLst>
            </p:cNvPr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11">
              <a:extLst>
                <a:ext uri="{FF2B5EF4-FFF2-40B4-BE49-F238E27FC236}">
                  <a16:creationId xmlns:a16="http://schemas.microsoft.com/office/drawing/2014/main" id="{4E88DF81-DEA7-4B59-8F58-8B23D2287FFA}"/>
                </a:ext>
              </a:extLst>
            </p:cNvPr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12">
              <a:extLst>
                <a:ext uri="{FF2B5EF4-FFF2-40B4-BE49-F238E27FC236}">
                  <a16:creationId xmlns:a16="http://schemas.microsoft.com/office/drawing/2014/main" id="{8A7217CC-25B7-4996-AE0D-E2D8F685D916}"/>
                </a:ext>
              </a:extLst>
            </p:cNvPr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13">
              <a:extLst>
                <a:ext uri="{FF2B5EF4-FFF2-40B4-BE49-F238E27FC236}">
                  <a16:creationId xmlns:a16="http://schemas.microsoft.com/office/drawing/2014/main" id="{0FDA2BE4-4C1F-475D-8D26-9B323F1DB3A5}"/>
                </a:ext>
              </a:extLst>
            </p:cNvPr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4">
              <a:extLst>
                <a:ext uri="{FF2B5EF4-FFF2-40B4-BE49-F238E27FC236}">
                  <a16:creationId xmlns:a16="http://schemas.microsoft.com/office/drawing/2014/main" id="{8A5BC962-AB72-430E-A588-67B20B84DE34}"/>
                </a:ext>
              </a:extLst>
            </p:cNvPr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5">
              <a:extLst>
                <a:ext uri="{FF2B5EF4-FFF2-40B4-BE49-F238E27FC236}">
                  <a16:creationId xmlns:a16="http://schemas.microsoft.com/office/drawing/2014/main" id="{89C23258-F84B-4686-90FE-E912DEFE5E0F}"/>
                </a:ext>
              </a:extLst>
            </p:cNvPr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6">
              <a:extLst>
                <a:ext uri="{FF2B5EF4-FFF2-40B4-BE49-F238E27FC236}">
                  <a16:creationId xmlns:a16="http://schemas.microsoft.com/office/drawing/2014/main" id="{86816D23-EF77-436B-92AC-B6BD8D1A16BE}"/>
                </a:ext>
              </a:extLst>
            </p:cNvPr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7">
              <a:extLst>
                <a:ext uri="{FF2B5EF4-FFF2-40B4-BE49-F238E27FC236}">
                  <a16:creationId xmlns:a16="http://schemas.microsoft.com/office/drawing/2014/main" id="{220440D7-700D-48BB-B671-4FAD46352397}"/>
                </a:ext>
              </a:extLst>
            </p:cNvPr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8">
              <a:extLst>
                <a:ext uri="{FF2B5EF4-FFF2-40B4-BE49-F238E27FC236}">
                  <a16:creationId xmlns:a16="http://schemas.microsoft.com/office/drawing/2014/main" id="{EF53AB4A-A78E-47D6-8F91-1963DE84088E}"/>
                </a:ext>
              </a:extLst>
            </p:cNvPr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9">
              <a:extLst>
                <a:ext uri="{FF2B5EF4-FFF2-40B4-BE49-F238E27FC236}">
                  <a16:creationId xmlns:a16="http://schemas.microsoft.com/office/drawing/2014/main" id="{A2C4B3D7-D22B-4F06-8181-5EEF6149440F}"/>
                </a:ext>
              </a:extLst>
            </p:cNvPr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20">
              <a:extLst>
                <a:ext uri="{FF2B5EF4-FFF2-40B4-BE49-F238E27FC236}">
                  <a16:creationId xmlns:a16="http://schemas.microsoft.com/office/drawing/2014/main" id="{E49369EC-27DD-4A8F-9EAA-64AA63484E88}"/>
                </a:ext>
              </a:extLst>
            </p:cNvPr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21">
              <a:extLst>
                <a:ext uri="{FF2B5EF4-FFF2-40B4-BE49-F238E27FC236}">
                  <a16:creationId xmlns:a16="http://schemas.microsoft.com/office/drawing/2014/main" id="{0B3BD0A5-A2AB-4F48-B680-D42081CFE29F}"/>
                </a:ext>
              </a:extLst>
            </p:cNvPr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22">
              <a:extLst>
                <a:ext uri="{FF2B5EF4-FFF2-40B4-BE49-F238E27FC236}">
                  <a16:creationId xmlns:a16="http://schemas.microsoft.com/office/drawing/2014/main" id="{1F2065A0-E4A6-43BB-8035-C3D3FCF6CBB9}"/>
                </a:ext>
              </a:extLst>
            </p:cNvPr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3">
              <a:extLst>
                <a:ext uri="{FF2B5EF4-FFF2-40B4-BE49-F238E27FC236}">
                  <a16:creationId xmlns:a16="http://schemas.microsoft.com/office/drawing/2014/main" id="{C051F963-16D3-430C-94D5-33F3E8B6F4D5}"/>
                </a:ext>
              </a:extLst>
            </p:cNvPr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4">
              <a:extLst>
                <a:ext uri="{FF2B5EF4-FFF2-40B4-BE49-F238E27FC236}">
                  <a16:creationId xmlns:a16="http://schemas.microsoft.com/office/drawing/2014/main" id="{750490A9-19BE-4DB9-9795-C6702E47558A}"/>
                </a:ext>
              </a:extLst>
            </p:cNvPr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5">
              <a:extLst>
                <a:ext uri="{FF2B5EF4-FFF2-40B4-BE49-F238E27FC236}">
                  <a16:creationId xmlns:a16="http://schemas.microsoft.com/office/drawing/2014/main" id="{8622E188-06C2-42EA-B046-574984E65E36}"/>
                </a:ext>
              </a:extLst>
            </p:cNvPr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6">
              <a:extLst>
                <a:ext uri="{FF2B5EF4-FFF2-40B4-BE49-F238E27FC236}">
                  <a16:creationId xmlns:a16="http://schemas.microsoft.com/office/drawing/2014/main" id="{ECEA904B-A16A-43D6-A364-B91DD4BE77CE}"/>
                </a:ext>
              </a:extLst>
            </p:cNvPr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7">
              <a:extLst>
                <a:ext uri="{FF2B5EF4-FFF2-40B4-BE49-F238E27FC236}">
                  <a16:creationId xmlns:a16="http://schemas.microsoft.com/office/drawing/2014/main" id="{C804D4FB-E2C6-4600-A241-DF45F0F11957}"/>
                </a:ext>
              </a:extLst>
            </p:cNvPr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8">
              <a:extLst>
                <a:ext uri="{FF2B5EF4-FFF2-40B4-BE49-F238E27FC236}">
                  <a16:creationId xmlns:a16="http://schemas.microsoft.com/office/drawing/2014/main" id="{01B62B12-8749-4453-BD65-6FAC25A280F2}"/>
                </a:ext>
              </a:extLst>
            </p:cNvPr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9">
              <a:extLst>
                <a:ext uri="{FF2B5EF4-FFF2-40B4-BE49-F238E27FC236}">
                  <a16:creationId xmlns:a16="http://schemas.microsoft.com/office/drawing/2014/main" id="{CCDBF9B6-9887-4D83-811E-50DD6800EEC9}"/>
                </a:ext>
              </a:extLst>
            </p:cNvPr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30">
              <a:extLst>
                <a:ext uri="{FF2B5EF4-FFF2-40B4-BE49-F238E27FC236}">
                  <a16:creationId xmlns:a16="http://schemas.microsoft.com/office/drawing/2014/main" id="{1C8BA335-D3AE-42E5-89F4-BCCD9E1EAB7C}"/>
                </a:ext>
              </a:extLst>
            </p:cNvPr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31">
              <a:extLst>
                <a:ext uri="{FF2B5EF4-FFF2-40B4-BE49-F238E27FC236}">
                  <a16:creationId xmlns:a16="http://schemas.microsoft.com/office/drawing/2014/main" id="{45130BDE-677E-4AFF-8D03-F4A8C860A138}"/>
                </a:ext>
              </a:extLst>
            </p:cNvPr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32">
              <a:extLst>
                <a:ext uri="{FF2B5EF4-FFF2-40B4-BE49-F238E27FC236}">
                  <a16:creationId xmlns:a16="http://schemas.microsoft.com/office/drawing/2014/main" id="{29D9D1F9-C458-4C7F-8066-0F4E7F0740F9}"/>
                </a:ext>
              </a:extLst>
            </p:cNvPr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33">
              <a:extLst>
                <a:ext uri="{FF2B5EF4-FFF2-40B4-BE49-F238E27FC236}">
                  <a16:creationId xmlns:a16="http://schemas.microsoft.com/office/drawing/2014/main" id="{91644DEE-F886-4B93-BAD2-DB011ADF6056}"/>
                </a:ext>
              </a:extLst>
            </p:cNvPr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4">
              <a:extLst>
                <a:ext uri="{FF2B5EF4-FFF2-40B4-BE49-F238E27FC236}">
                  <a16:creationId xmlns:a16="http://schemas.microsoft.com/office/drawing/2014/main" id="{5D051CE0-EEC2-424C-B22C-5638EC872121}"/>
                </a:ext>
              </a:extLst>
            </p:cNvPr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5">
              <a:extLst>
                <a:ext uri="{FF2B5EF4-FFF2-40B4-BE49-F238E27FC236}">
                  <a16:creationId xmlns:a16="http://schemas.microsoft.com/office/drawing/2014/main" id="{F036F6D4-FEA6-4B60-8C8B-7ADF683ED415}"/>
                </a:ext>
              </a:extLst>
            </p:cNvPr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6">
              <a:extLst>
                <a:ext uri="{FF2B5EF4-FFF2-40B4-BE49-F238E27FC236}">
                  <a16:creationId xmlns:a16="http://schemas.microsoft.com/office/drawing/2014/main" id="{56A27233-7019-4678-8868-F060DBFC47F8}"/>
                </a:ext>
              </a:extLst>
            </p:cNvPr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7">
              <a:extLst>
                <a:ext uri="{FF2B5EF4-FFF2-40B4-BE49-F238E27FC236}">
                  <a16:creationId xmlns:a16="http://schemas.microsoft.com/office/drawing/2014/main" id="{08BE78D7-0829-4504-8FF9-6F311F53756A}"/>
                </a:ext>
              </a:extLst>
            </p:cNvPr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38">
              <a:extLst>
                <a:ext uri="{FF2B5EF4-FFF2-40B4-BE49-F238E27FC236}">
                  <a16:creationId xmlns:a16="http://schemas.microsoft.com/office/drawing/2014/main" id="{F913E68B-C15F-4EFA-B3BC-3587F15E2C99}"/>
                </a:ext>
              </a:extLst>
            </p:cNvPr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39">
              <a:extLst>
                <a:ext uri="{FF2B5EF4-FFF2-40B4-BE49-F238E27FC236}">
                  <a16:creationId xmlns:a16="http://schemas.microsoft.com/office/drawing/2014/main" id="{522533A7-CDBD-43F1-BC57-F17EA28B4636}"/>
                </a:ext>
              </a:extLst>
            </p:cNvPr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40">
              <a:extLst>
                <a:ext uri="{FF2B5EF4-FFF2-40B4-BE49-F238E27FC236}">
                  <a16:creationId xmlns:a16="http://schemas.microsoft.com/office/drawing/2014/main" id="{1F52D053-3C10-4C61-A5CA-8B6CC420556E}"/>
                </a:ext>
              </a:extLst>
            </p:cNvPr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41">
              <a:extLst>
                <a:ext uri="{FF2B5EF4-FFF2-40B4-BE49-F238E27FC236}">
                  <a16:creationId xmlns:a16="http://schemas.microsoft.com/office/drawing/2014/main" id="{CD9D7E32-90B8-4607-BCE8-E695F6F49E01}"/>
                </a:ext>
              </a:extLst>
            </p:cNvPr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42">
              <a:extLst>
                <a:ext uri="{FF2B5EF4-FFF2-40B4-BE49-F238E27FC236}">
                  <a16:creationId xmlns:a16="http://schemas.microsoft.com/office/drawing/2014/main" id="{1AAF73C1-8F31-4975-AF75-AD4A1CA2FACD}"/>
                </a:ext>
              </a:extLst>
            </p:cNvPr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3">
              <a:extLst>
                <a:ext uri="{FF2B5EF4-FFF2-40B4-BE49-F238E27FC236}">
                  <a16:creationId xmlns:a16="http://schemas.microsoft.com/office/drawing/2014/main" id="{90423F9B-0783-46E9-B645-BA037796ADA5}"/>
                </a:ext>
              </a:extLst>
            </p:cNvPr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44">
              <a:extLst>
                <a:ext uri="{FF2B5EF4-FFF2-40B4-BE49-F238E27FC236}">
                  <a16:creationId xmlns:a16="http://schemas.microsoft.com/office/drawing/2014/main" id="{E11BD45A-5D8F-429E-BF06-836AAEDA73BB}"/>
                </a:ext>
              </a:extLst>
            </p:cNvPr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5">
              <a:extLst>
                <a:ext uri="{FF2B5EF4-FFF2-40B4-BE49-F238E27FC236}">
                  <a16:creationId xmlns:a16="http://schemas.microsoft.com/office/drawing/2014/main" id="{E11E0DF0-1528-4EDD-9A83-2E726B504EAB}"/>
                </a:ext>
              </a:extLst>
            </p:cNvPr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6">
              <a:extLst>
                <a:ext uri="{FF2B5EF4-FFF2-40B4-BE49-F238E27FC236}">
                  <a16:creationId xmlns:a16="http://schemas.microsoft.com/office/drawing/2014/main" id="{BB519222-C393-4187-B42E-5DEFFC81EAC1}"/>
                </a:ext>
              </a:extLst>
            </p:cNvPr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7">
              <a:extLst>
                <a:ext uri="{FF2B5EF4-FFF2-40B4-BE49-F238E27FC236}">
                  <a16:creationId xmlns:a16="http://schemas.microsoft.com/office/drawing/2014/main" id="{1A42B572-6BFE-4B07-839A-71ABB02F2DF6}"/>
                </a:ext>
              </a:extLst>
            </p:cNvPr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8">
              <a:extLst>
                <a:ext uri="{FF2B5EF4-FFF2-40B4-BE49-F238E27FC236}">
                  <a16:creationId xmlns:a16="http://schemas.microsoft.com/office/drawing/2014/main" id="{5BA1FD98-865E-41E9-B3F5-9A4876C42B07}"/>
                </a:ext>
              </a:extLst>
            </p:cNvPr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9">
              <a:extLst>
                <a:ext uri="{FF2B5EF4-FFF2-40B4-BE49-F238E27FC236}">
                  <a16:creationId xmlns:a16="http://schemas.microsoft.com/office/drawing/2014/main" id="{662AF107-F9C5-4A10-9767-482FFBCE928C}"/>
                </a:ext>
              </a:extLst>
            </p:cNvPr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50">
              <a:extLst>
                <a:ext uri="{FF2B5EF4-FFF2-40B4-BE49-F238E27FC236}">
                  <a16:creationId xmlns:a16="http://schemas.microsoft.com/office/drawing/2014/main" id="{79B5CA54-5973-4130-BA2E-7C28AEE3F287}"/>
                </a:ext>
              </a:extLst>
            </p:cNvPr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51">
              <a:extLst>
                <a:ext uri="{FF2B5EF4-FFF2-40B4-BE49-F238E27FC236}">
                  <a16:creationId xmlns:a16="http://schemas.microsoft.com/office/drawing/2014/main" id="{4FA294AA-7F27-4FD4-AE7C-C3B58E8A7E1D}"/>
                </a:ext>
              </a:extLst>
            </p:cNvPr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52">
              <a:extLst>
                <a:ext uri="{FF2B5EF4-FFF2-40B4-BE49-F238E27FC236}">
                  <a16:creationId xmlns:a16="http://schemas.microsoft.com/office/drawing/2014/main" id="{33D2A827-7B98-4623-9EFB-A9BBD0B74448}"/>
                </a:ext>
              </a:extLst>
            </p:cNvPr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3">
              <a:extLst>
                <a:ext uri="{FF2B5EF4-FFF2-40B4-BE49-F238E27FC236}">
                  <a16:creationId xmlns:a16="http://schemas.microsoft.com/office/drawing/2014/main" id="{5B878BD1-D748-46D2-A2F6-362C26DCECF7}"/>
                </a:ext>
              </a:extLst>
            </p:cNvPr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54">
              <a:extLst>
                <a:ext uri="{FF2B5EF4-FFF2-40B4-BE49-F238E27FC236}">
                  <a16:creationId xmlns:a16="http://schemas.microsoft.com/office/drawing/2014/main" id="{B1D18487-017C-4D55-9B62-8752BD50F78F}"/>
                </a:ext>
              </a:extLst>
            </p:cNvPr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5">
              <a:extLst>
                <a:ext uri="{FF2B5EF4-FFF2-40B4-BE49-F238E27FC236}">
                  <a16:creationId xmlns:a16="http://schemas.microsoft.com/office/drawing/2014/main" id="{99B8013C-913A-4423-B6E6-6F698C889989}"/>
                </a:ext>
              </a:extLst>
            </p:cNvPr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56">
              <a:extLst>
                <a:ext uri="{FF2B5EF4-FFF2-40B4-BE49-F238E27FC236}">
                  <a16:creationId xmlns:a16="http://schemas.microsoft.com/office/drawing/2014/main" id="{DE3498B3-1BC5-4F95-84D7-AD84E5B62544}"/>
                </a:ext>
              </a:extLst>
            </p:cNvPr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7">
              <a:extLst>
                <a:ext uri="{FF2B5EF4-FFF2-40B4-BE49-F238E27FC236}">
                  <a16:creationId xmlns:a16="http://schemas.microsoft.com/office/drawing/2014/main" id="{60661001-2989-49F8-A4CE-0D7BE7B64320}"/>
                </a:ext>
              </a:extLst>
            </p:cNvPr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8">
              <a:extLst>
                <a:ext uri="{FF2B5EF4-FFF2-40B4-BE49-F238E27FC236}">
                  <a16:creationId xmlns:a16="http://schemas.microsoft.com/office/drawing/2014/main" id="{28362F92-A00D-44B0-B144-C892B2A70E25}"/>
                </a:ext>
              </a:extLst>
            </p:cNvPr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59">
              <a:extLst>
                <a:ext uri="{FF2B5EF4-FFF2-40B4-BE49-F238E27FC236}">
                  <a16:creationId xmlns:a16="http://schemas.microsoft.com/office/drawing/2014/main" id="{FFF32A0B-3368-420E-AE42-D87219A5597F}"/>
                </a:ext>
              </a:extLst>
            </p:cNvPr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60">
              <a:extLst>
                <a:ext uri="{FF2B5EF4-FFF2-40B4-BE49-F238E27FC236}">
                  <a16:creationId xmlns:a16="http://schemas.microsoft.com/office/drawing/2014/main" id="{FE63A5FC-3682-4B6C-8A91-92D90F06DDFC}"/>
                </a:ext>
              </a:extLst>
            </p:cNvPr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61">
              <a:extLst>
                <a:ext uri="{FF2B5EF4-FFF2-40B4-BE49-F238E27FC236}">
                  <a16:creationId xmlns:a16="http://schemas.microsoft.com/office/drawing/2014/main" id="{2E6E89F1-EE70-4A8E-8E5B-1A5145A36D6C}"/>
                </a:ext>
              </a:extLst>
            </p:cNvPr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62">
              <a:extLst>
                <a:ext uri="{FF2B5EF4-FFF2-40B4-BE49-F238E27FC236}">
                  <a16:creationId xmlns:a16="http://schemas.microsoft.com/office/drawing/2014/main" id="{62A70720-79C4-4241-A4B0-323AE85BC225}"/>
                </a:ext>
              </a:extLst>
            </p:cNvPr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3">
              <a:extLst>
                <a:ext uri="{FF2B5EF4-FFF2-40B4-BE49-F238E27FC236}">
                  <a16:creationId xmlns:a16="http://schemas.microsoft.com/office/drawing/2014/main" id="{56A5303E-5249-42E0-9BA5-DAC6F437F7DC}"/>
                </a:ext>
              </a:extLst>
            </p:cNvPr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4">
              <a:extLst>
                <a:ext uri="{FF2B5EF4-FFF2-40B4-BE49-F238E27FC236}">
                  <a16:creationId xmlns:a16="http://schemas.microsoft.com/office/drawing/2014/main" id="{2E7BCC1F-8546-4077-8F82-1F45EDD6C3F8}"/>
                </a:ext>
              </a:extLst>
            </p:cNvPr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5">
              <a:extLst>
                <a:ext uri="{FF2B5EF4-FFF2-40B4-BE49-F238E27FC236}">
                  <a16:creationId xmlns:a16="http://schemas.microsoft.com/office/drawing/2014/main" id="{723FFBAE-CFF4-410D-99F2-1951377C38F7}"/>
                </a:ext>
              </a:extLst>
            </p:cNvPr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6">
              <a:extLst>
                <a:ext uri="{FF2B5EF4-FFF2-40B4-BE49-F238E27FC236}">
                  <a16:creationId xmlns:a16="http://schemas.microsoft.com/office/drawing/2014/main" id="{6E49802B-A592-415E-AFCB-8D6CF76E6C08}"/>
                </a:ext>
              </a:extLst>
            </p:cNvPr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67">
              <a:extLst>
                <a:ext uri="{FF2B5EF4-FFF2-40B4-BE49-F238E27FC236}">
                  <a16:creationId xmlns:a16="http://schemas.microsoft.com/office/drawing/2014/main" id="{0D9393A8-CA75-4149-B2ED-96BE3C46A6F1}"/>
                </a:ext>
              </a:extLst>
            </p:cNvPr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68">
              <a:extLst>
                <a:ext uri="{FF2B5EF4-FFF2-40B4-BE49-F238E27FC236}">
                  <a16:creationId xmlns:a16="http://schemas.microsoft.com/office/drawing/2014/main" id="{EDA8EB37-C4F0-4CD5-ABF1-E29A8F2D502D}"/>
                </a:ext>
              </a:extLst>
            </p:cNvPr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69">
              <a:extLst>
                <a:ext uri="{FF2B5EF4-FFF2-40B4-BE49-F238E27FC236}">
                  <a16:creationId xmlns:a16="http://schemas.microsoft.com/office/drawing/2014/main" id="{9804E6CD-4DE1-4D8B-AE08-FF499D27D7B6}"/>
                </a:ext>
              </a:extLst>
            </p:cNvPr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70">
              <a:extLst>
                <a:ext uri="{FF2B5EF4-FFF2-40B4-BE49-F238E27FC236}">
                  <a16:creationId xmlns:a16="http://schemas.microsoft.com/office/drawing/2014/main" id="{62B3234C-0DB5-4F7E-BA36-1B7E9E71F826}"/>
                </a:ext>
              </a:extLst>
            </p:cNvPr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71">
              <a:extLst>
                <a:ext uri="{FF2B5EF4-FFF2-40B4-BE49-F238E27FC236}">
                  <a16:creationId xmlns:a16="http://schemas.microsoft.com/office/drawing/2014/main" id="{FA3B0482-3E80-450D-95BE-24320C91D088}"/>
                </a:ext>
              </a:extLst>
            </p:cNvPr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72">
              <a:extLst>
                <a:ext uri="{FF2B5EF4-FFF2-40B4-BE49-F238E27FC236}">
                  <a16:creationId xmlns:a16="http://schemas.microsoft.com/office/drawing/2014/main" id="{A7E8B8FA-B9E0-484D-8284-D5421E30EED0}"/>
                </a:ext>
              </a:extLst>
            </p:cNvPr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73">
              <a:extLst>
                <a:ext uri="{FF2B5EF4-FFF2-40B4-BE49-F238E27FC236}">
                  <a16:creationId xmlns:a16="http://schemas.microsoft.com/office/drawing/2014/main" id="{0164CCA2-482F-4A28-A4CD-2A00FE375903}"/>
                </a:ext>
              </a:extLst>
            </p:cNvPr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74">
              <a:extLst>
                <a:ext uri="{FF2B5EF4-FFF2-40B4-BE49-F238E27FC236}">
                  <a16:creationId xmlns:a16="http://schemas.microsoft.com/office/drawing/2014/main" id="{4FCF0F71-D922-4E08-836B-A2E3C7974DA9}"/>
                </a:ext>
              </a:extLst>
            </p:cNvPr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5">
              <a:extLst>
                <a:ext uri="{FF2B5EF4-FFF2-40B4-BE49-F238E27FC236}">
                  <a16:creationId xmlns:a16="http://schemas.microsoft.com/office/drawing/2014/main" id="{E76C0750-FD49-4CAD-B2E5-0C88B2A6FDB8}"/>
                </a:ext>
              </a:extLst>
            </p:cNvPr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AutoShape 2" descr="ACERTIJO MATEMÁTICO: pasatiempos, enigmas con operaciones ...">
            <a:extLst>
              <a:ext uri="{FF2B5EF4-FFF2-40B4-BE49-F238E27FC236}">
                <a16:creationId xmlns:a16="http://schemas.microsoft.com/office/drawing/2014/main" id="{7329768B-F3A0-4128-BC9D-7AA089F1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7E16F4-2A56-4DA9-B357-2DB952B6D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7" y="706927"/>
            <a:ext cx="4765487" cy="47654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CustomShape 1"/>
          <p:cNvSpPr/>
          <p:nvPr/>
        </p:nvSpPr>
        <p:spPr>
          <a:xfrm>
            <a:off x="1995480" y="2100960"/>
            <a:ext cx="8088480" cy="157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5400" b="1" strike="noStrike" spc="-1">
                <a:solidFill>
                  <a:srgbClr val="2A8E45"/>
                </a:solidFill>
                <a:latin typeface="Hind"/>
                <a:ea typeface="Hind"/>
              </a:rPr>
              <a:t>Conclusiones y/o recomendaciones 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7" name="CustomShape 2"/>
          <p:cNvSpPr/>
          <p:nvPr/>
        </p:nvSpPr>
        <p:spPr>
          <a:xfrm>
            <a:off x="2482920" y="3727440"/>
            <a:ext cx="7113600" cy="83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lang="es-ES" sz="2400" b="0" strike="noStrike" spc="-1">
                <a:solidFill>
                  <a:srgbClr val="A6A6A6"/>
                </a:solidFill>
                <a:latin typeface="Calibri"/>
                <a:ea typeface="Cordia New"/>
              </a:rPr>
              <a:t>Sintetizar los resultados de su investigación.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lang="es-ES" sz="2400" b="0" strike="noStrike" spc="-1">
                <a:solidFill>
                  <a:srgbClr val="A6A6A6"/>
                </a:solidFill>
                <a:latin typeface="Calibri"/>
                <a:ea typeface="Cordia New"/>
              </a:rPr>
              <a:t>Resumir lo que se deduce de los temas tratados.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8" name="Imagen 3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1449" name="CustomShape 3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0" name="CustomShape 4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CustomShape 5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CustomShape 6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CustomShape 7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8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5" name="CustomShape 9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6" name="CustomShape 10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11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2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9" name="CustomShape 13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0" name="CustomShape 14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1" name="CustomShape 15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2" name="CustomShape 16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3" name="CustomShape 17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4" name="CustomShape 18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5" name="CustomShape 19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6" name="CustomShape 20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7" name="CustomShape 21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8" name="CustomShape 22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9" name="CustomShape 23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0" name="CustomShape 24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1" name="CustomShape 25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2" name="CustomShape 26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3" name="CustomShape 27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4" name="CustomShape 28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5" name="CustomShape 29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6" name="CustomShape 30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7" name="CustomShape 31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8" name="CustomShape 32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9" name="CustomShape 33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0" name="CustomShape 34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1" name="CustomShape 35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2" name="CustomShape 36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3" name="CustomShape 37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4" name="CustomShape 38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85" name="Group 39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1486" name="CustomShape 40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41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42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9" name="CustomShape 43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0" name="CustomShape 44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1" name="CustomShape 45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2" name="CustomShape 46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3" name="CustomShape 47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4" name="CustomShape 48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CustomShape 49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CustomShape 50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CustomShape 51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52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53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54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1" name="CustomShape 55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2" name="CustomShape 56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CustomShape 57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CustomShape 58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CustomShape 59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CustomShape 60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CustomShape 61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08" name="Group 62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509" name="CustomShape 63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64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65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66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67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CustomShape 68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CustomShape 69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CustomShape 70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7" name="CustomShape 71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8" name="CustomShape 72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19" name="CustomShape 73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0" name="CustomShape 74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1" name="CustomShape 75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2" name="CustomShape 76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3" name="CustomShape 77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4" name="CustomShape 78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5" name="CustomShape 79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6" name="CustomShape 80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7" name="CustomShape 81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8" name="CustomShape 82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9" name="CustomShape 83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0" name="CustomShape 84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1" name="CustomShape 85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2" name="CustomShape 86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3" name="CustomShape 87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4" name="CustomShape 88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5" name="CustomShape 89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6" name="CustomShape 90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7" name="CustomShape 91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8" name="CustomShape 92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9" name="CustomShape 93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0" name="CustomShape 94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1" name="CustomShape 95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2" name="CustomShape 96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3" name="CustomShape 97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4" name="CustomShape 98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5" name="CustomShape 99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6" name="CustomShape 100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7" name="CustomShape 101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8" name="CustomShape 102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9" name="CustomShape 103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0" name="CustomShape 104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1" name="CustomShape 105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2" name="CustomShape 106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3" name="CustomShape 107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4" name="CustomShape 108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5" name="CustomShape 109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6" name="CustomShape 110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7" name="CustomShape 111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8" name="CustomShape 112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9" name="CustomShape 113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0" name="CustomShape 114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1" name="CustomShape 115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2" name="CustomShape 116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3" name="CustomShape 117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4" name="CustomShape 118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5" name="CustomShape 119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6" name="CustomShape 120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7" name="CustomShape 121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8" name="CustomShape 122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9" name="CustomShape 123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0" name="CustomShape 124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1" name="CustomShape 125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2" name="CustomShape 126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3" name="CustomShape 127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4" name="CustomShape 128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5" name="CustomShape 129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6" name="CustomShape 130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7" name="CustomShape 131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8" name="CustomShape 132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9" name="CustomShape 133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0" name="CustomShape 134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1" name="CustomShape 135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2" name="CustomShape 136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3" name="CustomShape 137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4" name="CustomShape 138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5" name="CustomShape 139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6" name="CustomShape 140"/>
          <p:cNvSpPr/>
          <p:nvPr/>
        </p:nvSpPr>
        <p:spPr>
          <a:xfrm>
            <a:off x="9753480" y="414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7" name="CustomShape 141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8" name="CustomShape 142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9" name="CustomShape 143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0" name="CustomShape 144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1" name="CustomShape 145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2" name="CustomShape 146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3" name="CustomShape 147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4" name="CustomShape 148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5" name="CustomShape 149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6" name="CustomShape 150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7" name="CustomShape 151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8" name="CustomShape 152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9" name="CustomShape 153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0" name="CustomShape 154"/>
          <p:cNvSpPr/>
          <p:nvPr/>
        </p:nvSpPr>
        <p:spPr>
          <a:xfrm>
            <a:off x="9686880" y="411336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1" name="CustomShape 155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2" name="CustomShape 156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3" name="CustomShape 157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4" name="CustomShape 158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5" name="CustomShape 159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6" name="CustomShape 160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7" name="CustomShape 161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8" name="CustomShape 162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9" name="CustomShape 163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0" name="CustomShape 164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1" name="CustomShape 165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2" name="CustomShape 166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3" name="CustomShape 167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4" name="CustomShape 168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5" name="CustomShape 169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6" name="CustomShape 170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7" name="CustomShape 171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8" name="CustomShape 172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9" name="CustomShape 173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0" name="CustomShape 174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1" name="CustomShape 175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2" name="CustomShape 176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3" name="CustomShape 177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4" name="CustomShape 178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5" name="CustomShape 179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6" name="CustomShape 180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7" name="CustomShape 181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8" name="CustomShape 182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9" name="CustomShape 183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0" name="CustomShape 184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1" name="CustomShape 185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32" name="Group 186"/>
          <p:cNvGrpSpPr/>
          <p:nvPr/>
        </p:nvGrpSpPr>
        <p:grpSpPr>
          <a:xfrm>
            <a:off x="6004080" y="301320"/>
            <a:ext cx="975960" cy="1132560"/>
            <a:chOff x="6004080" y="301320"/>
            <a:chExt cx="975960" cy="1132560"/>
          </a:xfrm>
        </p:grpSpPr>
        <p:sp>
          <p:nvSpPr>
            <p:cNvPr id="1633" name="CustomShape 187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4" name="CustomShape 188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5" name="CustomShape 189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6" name="CustomShape 190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7" name="CustomShape 191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8" name="CustomShape 192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9" name="CustomShape 193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0" name="CustomShape 194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1" name="CustomShape 195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2" name="CustomShape 196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3" name="CustomShape 197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4" name="CustomShape 198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5" name="CustomShape 199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46" name="Group 200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1647" name="CustomShape 201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8" name="CustomShape 202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9" name="CustomShape 203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0" name="CustomShape 204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1" name="CustomShape 205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2" name="CustomShape 206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3" name="CustomShape 207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4" name="CustomShape 208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5" name="CustomShape 209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6" name="CustomShape 210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7" name="CustomShape 211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8" name="CustomShape 212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9" name="CustomShape 213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0" name="CustomShape 214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1" name="CustomShape 215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2" name="CustomShape 216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63" name="Group 217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1664" name="CustomShape 218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5" name="CustomShape 219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6" name="CustomShape 220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7" name="CustomShape 221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8" name="CustomShape 222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9" name="CustomShape 223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0" name="CustomShape 224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1" name="CustomShape 225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2" name="CustomShape 226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3" name="CustomShape 227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4" name="CustomShape 228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5" name="CustomShape 229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6" name="CustomShape 230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7" name="CustomShape 231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8" name="CustomShape 232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79" name="CustomShape 233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0" name="CustomShape 234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F11573-E382-4ED6-996E-9B1EB08B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76" y="1560547"/>
            <a:ext cx="6397458" cy="3908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10073229" y="613797"/>
            <a:ext cx="920880" cy="100152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3"/>
          <p:cNvSpPr/>
          <p:nvPr/>
        </p:nvSpPr>
        <p:spPr>
          <a:xfrm>
            <a:off x="4933800" y="3384720"/>
            <a:ext cx="779760" cy="822240"/>
          </a:xfrm>
          <a:custGeom>
            <a:avLst/>
            <a:gdLst/>
            <a:ahLst/>
            <a:cxnLst/>
            <a:rect l="l" t="t" r="r" b="b"/>
            <a:pathLst>
              <a:path w="62" h="65">
                <a:moveTo>
                  <a:pt x="22" y="32"/>
                </a:moveTo>
                <a:cubicBezTo>
                  <a:pt x="15" y="32"/>
                  <a:pt x="11" y="37"/>
                  <a:pt x="11" y="43"/>
                </a:cubicBezTo>
                <a:cubicBezTo>
                  <a:pt x="11" y="49"/>
                  <a:pt x="15" y="54"/>
                  <a:pt x="22" y="54"/>
                </a:cubicBezTo>
                <a:cubicBezTo>
                  <a:pt x="28" y="54"/>
                  <a:pt x="33" y="49"/>
                  <a:pt x="33" y="43"/>
                </a:cubicBezTo>
                <a:cubicBezTo>
                  <a:pt x="33" y="37"/>
                  <a:pt x="28" y="32"/>
                  <a:pt x="22" y="32"/>
                </a:cubicBezTo>
                <a:close/>
                <a:moveTo>
                  <a:pt x="22" y="52"/>
                </a:moveTo>
                <a:cubicBezTo>
                  <a:pt x="17" y="52"/>
                  <a:pt x="13" y="48"/>
                  <a:pt x="13" y="43"/>
                </a:cubicBezTo>
                <a:cubicBezTo>
                  <a:pt x="13" y="38"/>
                  <a:pt x="17" y="34"/>
                  <a:pt x="22" y="34"/>
                </a:cubicBezTo>
                <a:cubicBezTo>
                  <a:pt x="27" y="34"/>
                  <a:pt x="31" y="38"/>
                  <a:pt x="31" y="43"/>
                </a:cubicBezTo>
                <a:cubicBezTo>
                  <a:pt x="31" y="48"/>
                  <a:pt x="27" y="52"/>
                  <a:pt x="22" y="52"/>
                </a:cubicBezTo>
                <a:close/>
                <a:moveTo>
                  <a:pt x="26" y="43"/>
                </a:moveTo>
                <a:cubicBezTo>
                  <a:pt x="26" y="45"/>
                  <a:pt x="24" y="47"/>
                  <a:pt x="22" y="47"/>
                </a:cubicBezTo>
                <a:cubicBezTo>
                  <a:pt x="19" y="47"/>
                  <a:pt x="17" y="45"/>
                  <a:pt x="17" y="43"/>
                </a:cubicBezTo>
                <a:cubicBezTo>
                  <a:pt x="17" y="40"/>
                  <a:pt x="19" y="38"/>
                  <a:pt x="22" y="38"/>
                </a:cubicBezTo>
                <a:cubicBezTo>
                  <a:pt x="24" y="38"/>
                  <a:pt x="26" y="40"/>
                  <a:pt x="26" y="43"/>
                </a:cubicBezTo>
                <a:close/>
                <a:moveTo>
                  <a:pt x="47" y="7"/>
                </a:moveTo>
                <a:cubicBezTo>
                  <a:pt x="43" y="7"/>
                  <a:pt x="40" y="10"/>
                  <a:pt x="40" y="14"/>
                </a:cubicBezTo>
                <a:cubicBezTo>
                  <a:pt x="40" y="18"/>
                  <a:pt x="43" y="21"/>
                  <a:pt x="47" y="21"/>
                </a:cubicBezTo>
                <a:cubicBezTo>
                  <a:pt x="51" y="21"/>
                  <a:pt x="54" y="18"/>
                  <a:pt x="54" y="14"/>
                </a:cubicBezTo>
                <a:cubicBezTo>
                  <a:pt x="54" y="10"/>
                  <a:pt x="51" y="7"/>
                  <a:pt x="47" y="7"/>
                </a:cubicBezTo>
                <a:close/>
                <a:moveTo>
                  <a:pt x="47" y="19"/>
                </a:moveTo>
                <a:cubicBezTo>
                  <a:pt x="44" y="19"/>
                  <a:pt x="42" y="17"/>
                  <a:pt x="42" y="14"/>
                </a:cubicBezTo>
                <a:cubicBezTo>
                  <a:pt x="42" y="12"/>
                  <a:pt x="44" y="9"/>
                  <a:pt x="47" y="9"/>
                </a:cubicBezTo>
                <a:cubicBezTo>
                  <a:pt x="49" y="9"/>
                  <a:pt x="52" y="12"/>
                  <a:pt x="52" y="14"/>
                </a:cubicBezTo>
                <a:cubicBezTo>
                  <a:pt x="52" y="17"/>
                  <a:pt x="49" y="19"/>
                  <a:pt x="47" y="19"/>
                </a:cubicBezTo>
                <a:close/>
                <a:moveTo>
                  <a:pt x="43" y="39"/>
                </a:move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7"/>
                </a:cubicBezTo>
                <a:cubicBezTo>
                  <a:pt x="39" y="36"/>
                  <a:pt x="40" y="36"/>
                  <a:pt x="40" y="35"/>
                </a:cubicBezTo>
                <a:cubicBezTo>
                  <a:pt x="41" y="35"/>
                  <a:pt x="41" y="35"/>
                  <a:pt x="42" y="34"/>
                </a:cubicBezTo>
                <a:cubicBezTo>
                  <a:pt x="42" y="33"/>
                  <a:pt x="42" y="33"/>
                  <a:pt x="41" y="32"/>
                </a:cubicBezTo>
                <a:cubicBezTo>
                  <a:pt x="40" y="31"/>
                  <a:pt x="39" y="29"/>
                  <a:pt x="38" y="28"/>
                </a:cubicBezTo>
                <a:cubicBezTo>
                  <a:pt x="38" y="27"/>
                  <a:pt x="37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8"/>
                </a:cubicBezTo>
                <a:cubicBezTo>
                  <a:pt x="35" y="28"/>
                  <a:pt x="34" y="28"/>
                  <a:pt x="34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2" y="27"/>
                  <a:pt x="32" y="27"/>
                  <a:pt x="32" y="26"/>
                </a:cubicBezTo>
                <a:cubicBezTo>
                  <a:pt x="33" y="25"/>
                  <a:pt x="33" y="25"/>
                  <a:pt x="33" y="24"/>
                </a:cubicBezTo>
                <a:cubicBezTo>
                  <a:pt x="32" y="24"/>
                  <a:pt x="32" y="23"/>
                  <a:pt x="32" y="23"/>
                </a:cubicBezTo>
                <a:cubicBezTo>
                  <a:pt x="30" y="22"/>
                  <a:pt x="28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4"/>
                  <a:pt x="23" y="24"/>
                  <a:pt x="22" y="24"/>
                </a:cubicBezTo>
                <a:cubicBezTo>
                  <a:pt x="21" y="24"/>
                  <a:pt x="20" y="24"/>
                  <a:pt x="20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2"/>
                  <a:pt x="14" y="22"/>
                  <a:pt x="12" y="23"/>
                </a:cubicBezTo>
                <a:cubicBezTo>
                  <a:pt x="12" y="23"/>
                  <a:pt x="12" y="24"/>
                  <a:pt x="11" y="24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7"/>
                  <a:pt x="12" y="27"/>
                  <a:pt x="11" y="28"/>
                </a:cubicBezTo>
                <a:cubicBezTo>
                  <a:pt x="11" y="28"/>
                  <a:pt x="11" y="28"/>
                  <a:pt x="10" y="28"/>
                </a:cubicBezTo>
                <a:cubicBezTo>
                  <a:pt x="10" y="28"/>
                  <a:pt x="9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6" y="27"/>
                  <a:pt x="6" y="28"/>
                </a:cubicBezTo>
                <a:cubicBezTo>
                  <a:pt x="5" y="29"/>
                  <a:pt x="4" y="31"/>
                  <a:pt x="3" y="32"/>
                </a:cubicBezTo>
                <a:cubicBezTo>
                  <a:pt x="2" y="33"/>
                  <a:pt x="2" y="33"/>
                  <a:pt x="2" y="34"/>
                </a:cubicBezTo>
                <a:cubicBezTo>
                  <a:pt x="3" y="35"/>
                  <a:pt x="3" y="35"/>
                  <a:pt x="4" y="35"/>
                </a:cubicBezTo>
                <a:cubicBezTo>
                  <a:pt x="4" y="36"/>
                  <a:pt x="5" y="36"/>
                  <a:pt x="4" y="37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1" y="38"/>
                  <a:pt x="1" y="39"/>
                </a:cubicBezTo>
                <a:cubicBezTo>
                  <a:pt x="1" y="39"/>
                  <a:pt x="0" y="39"/>
                  <a:pt x="0" y="40"/>
                </a:cubicBezTo>
                <a:cubicBezTo>
                  <a:pt x="0" y="41"/>
                  <a:pt x="0" y="42"/>
                  <a:pt x="0" y="43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46"/>
                  <a:pt x="1" y="47"/>
                  <a:pt x="1" y="47"/>
                </a:cubicBezTo>
                <a:cubicBezTo>
                  <a:pt x="1" y="47"/>
                  <a:pt x="2" y="48"/>
                  <a:pt x="2" y="48"/>
                </a:cubicBezTo>
                <a:cubicBezTo>
                  <a:pt x="2" y="48"/>
                  <a:pt x="2" y="48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49"/>
                  <a:pt x="4" y="50"/>
                  <a:pt x="4" y="51"/>
                </a:cubicBezTo>
                <a:cubicBezTo>
                  <a:pt x="3" y="51"/>
                  <a:pt x="3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4" y="55"/>
                  <a:pt x="5" y="57"/>
                  <a:pt x="6" y="58"/>
                </a:cubicBezTo>
                <a:cubicBezTo>
                  <a:pt x="6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8"/>
                  <a:pt x="9" y="58"/>
                </a:cubicBezTo>
                <a:cubicBezTo>
                  <a:pt x="9" y="58"/>
                  <a:pt x="10" y="57"/>
                  <a:pt x="10" y="57"/>
                </a:cubicBezTo>
                <a:cubicBezTo>
                  <a:pt x="11" y="57"/>
                  <a:pt x="11" y="58"/>
                  <a:pt x="11" y="58"/>
                </a:cubicBezTo>
                <a:cubicBezTo>
                  <a:pt x="12" y="58"/>
                  <a:pt x="12" y="59"/>
                  <a:pt x="12" y="60"/>
                </a:cubicBezTo>
                <a:cubicBezTo>
                  <a:pt x="11" y="60"/>
                  <a:pt x="11" y="61"/>
                  <a:pt x="11" y="61"/>
                </a:cubicBezTo>
                <a:cubicBezTo>
                  <a:pt x="12" y="62"/>
                  <a:pt x="12" y="62"/>
                  <a:pt x="12" y="63"/>
                </a:cubicBezTo>
                <a:cubicBezTo>
                  <a:pt x="14" y="64"/>
                  <a:pt x="16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9" y="65"/>
                  <a:pt x="19" y="64"/>
                  <a:pt x="20" y="64"/>
                </a:cubicBezTo>
                <a:cubicBezTo>
                  <a:pt x="20" y="64"/>
                  <a:pt x="20" y="63"/>
                  <a:pt x="20" y="63"/>
                </a:cubicBezTo>
                <a:cubicBezTo>
                  <a:pt x="20" y="62"/>
                  <a:pt x="21" y="61"/>
                  <a:pt x="22" y="61"/>
                </a:cubicBezTo>
                <a:cubicBezTo>
                  <a:pt x="23" y="61"/>
                  <a:pt x="24" y="62"/>
                  <a:pt x="24" y="63"/>
                </a:cubicBezTo>
                <a:cubicBezTo>
                  <a:pt x="24" y="63"/>
                  <a:pt x="24" y="64"/>
                  <a:pt x="24" y="64"/>
                </a:cubicBezTo>
                <a:cubicBezTo>
                  <a:pt x="25" y="64"/>
                  <a:pt x="25" y="65"/>
                  <a:pt x="26" y="65"/>
                </a:cubicBezTo>
                <a:cubicBezTo>
                  <a:pt x="26" y="65"/>
                  <a:pt x="26" y="65"/>
                  <a:pt x="26" y="65"/>
                </a:cubicBezTo>
                <a:cubicBezTo>
                  <a:pt x="28" y="64"/>
                  <a:pt x="30" y="64"/>
                  <a:pt x="32" y="63"/>
                </a:cubicBezTo>
                <a:cubicBezTo>
                  <a:pt x="32" y="62"/>
                  <a:pt x="32" y="62"/>
                  <a:pt x="33" y="61"/>
                </a:cubicBezTo>
                <a:cubicBezTo>
                  <a:pt x="33" y="61"/>
                  <a:pt x="33" y="60"/>
                  <a:pt x="32" y="60"/>
                </a:cubicBezTo>
                <a:cubicBezTo>
                  <a:pt x="32" y="59"/>
                  <a:pt x="32" y="58"/>
                  <a:pt x="33" y="58"/>
                </a:cubicBezTo>
                <a:cubicBezTo>
                  <a:pt x="33" y="58"/>
                  <a:pt x="33" y="57"/>
                  <a:pt x="34" y="57"/>
                </a:cubicBezTo>
                <a:cubicBezTo>
                  <a:pt x="34" y="57"/>
                  <a:pt x="35" y="58"/>
                  <a:pt x="35" y="58"/>
                </a:cubicBezTo>
                <a:cubicBezTo>
                  <a:pt x="35" y="58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7" y="59"/>
                  <a:pt x="38" y="58"/>
                  <a:pt x="38" y="58"/>
                </a:cubicBezTo>
                <a:cubicBezTo>
                  <a:pt x="39" y="57"/>
                  <a:pt x="40" y="55"/>
                  <a:pt x="41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1" y="51"/>
                  <a:pt x="41" y="51"/>
                  <a:pt x="40" y="51"/>
                </a:cubicBezTo>
                <a:cubicBezTo>
                  <a:pt x="40" y="50"/>
                  <a:pt x="39" y="49"/>
                  <a:pt x="40" y="49"/>
                </a:cubicBezTo>
                <a:cubicBezTo>
                  <a:pt x="40" y="48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3" y="47"/>
                  <a:pt x="43" y="47"/>
                </a:cubicBezTo>
                <a:cubicBezTo>
                  <a:pt x="43" y="47"/>
                  <a:pt x="44" y="46"/>
                  <a:pt x="44" y="46"/>
                </a:cubicBezTo>
                <a:cubicBezTo>
                  <a:pt x="44" y="45"/>
                  <a:pt x="44" y="44"/>
                  <a:pt x="44" y="43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39"/>
                  <a:pt x="43" y="39"/>
                  <a:pt x="43" y="39"/>
                </a:cubicBezTo>
                <a:close/>
                <a:moveTo>
                  <a:pt x="37" y="48"/>
                </a:moveTo>
                <a:cubicBezTo>
                  <a:pt x="36" y="50"/>
                  <a:pt x="37" y="52"/>
                  <a:pt x="38" y="53"/>
                </a:cubicBezTo>
                <a:cubicBezTo>
                  <a:pt x="38" y="54"/>
                  <a:pt x="37" y="54"/>
                  <a:pt x="36" y="55"/>
                </a:cubicBezTo>
                <a:cubicBezTo>
                  <a:pt x="35" y="54"/>
                  <a:pt x="33" y="54"/>
                  <a:pt x="31" y="55"/>
                </a:cubicBezTo>
                <a:cubicBezTo>
                  <a:pt x="29" y="57"/>
                  <a:pt x="29" y="59"/>
                  <a:pt x="29" y="60"/>
                </a:cubicBezTo>
                <a:cubicBezTo>
                  <a:pt x="28" y="61"/>
                  <a:pt x="27" y="61"/>
                  <a:pt x="26" y="61"/>
                </a:cubicBezTo>
                <a:cubicBezTo>
                  <a:pt x="26" y="60"/>
                  <a:pt x="24" y="58"/>
                  <a:pt x="22" y="58"/>
                </a:cubicBezTo>
                <a:cubicBezTo>
                  <a:pt x="20" y="58"/>
                  <a:pt x="18" y="60"/>
                  <a:pt x="18" y="61"/>
                </a:cubicBezTo>
                <a:cubicBezTo>
                  <a:pt x="17" y="61"/>
                  <a:pt x="16" y="61"/>
                  <a:pt x="15" y="60"/>
                </a:cubicBezTo>
                <a:cubicBezTo>
                  <a:pt x="15" y="59"/>
                  <a:pt x="15" y="57"/>
                  <a:pt x="13" y="55"/>
                </a:cubicBezTo>
                <a:cubicBezTo>
                  <a:pt x="11" y="54"/>
                  <a:pt x="9" y="54"/>
                  <a:pt x="8" y="55"/>
                </a:cubicBezTo>
                <a:cubicBezTo>
                  <a:pt x="7" y="54"/>
                  <a:pt x="6" y="54"/>
                  <a:pt x="6" y="53"/>
                </a:cubicBezTo>
                <a:cubicBezTo>
                  <a:pt x="7" y="52"/>
                  <a:pt x="8" y="50"/>
                  <a:pt x="7" y="48"/>
                </a:cubicBezTo>
                <a:cubicBezTo>
                  <a:pt x="7" y="46"/>
                  <a:pt x="5" y="44"/>
                  <a:pt x="3" y="44"/>
                </a:cubicBezTo>
                <a:cubicBezTo>
                  <a:pt x="3" y="44"/>
                  <a:pt x="3" y="43"/>
                  <a:pt x="3" y="43"/>
                </a:cubicBezTo>
                <a:cubicBezTo>
                  <a:pt x="3" y="42"/>
                  <a:pt x="3" y="42"/>
                  <a:pt x="3" y="41"/>
                </a:cubicBezTo>
                <a:cubicBezTo>
                  <a:pt x="5" y="41"/>
                  <a:pt x="7" y="40"/>
                  <a:pt x="7" y="38"/>
                </a:cubicBezTo>
                <a:cubicBezTo>
                  <a:pt x="8" y="36"/>
                  <a:pt x="7" y="34"/>
                  <a:pt x="6" y="33"/>
                </a:cubicBezTo>
                <a:cubicBezTo>
                  <a:pt x="6" y="32"/>
                  <a:pt x="7" y="31"/>
                  <a:pt x="8" y="30"/>
                </a:cubicBezTo>
                <a:cubicBezTo>
                  <a:pt x="9" y="32"/>
                  <a:pt x="11" y="32"/>
                  <a:pt x="13" y="30"/>
                </a:cubicBezTo>
                <a:cubicBezTo>
                  <a:pt x="15" y="29"/>
                  <a:pt x="15" y="27"/>
                  <a:pt x="15" y="25"/>
                </a:cubicBezTo>
                <a:cubicBezTo>
                  <a:pt x="16" y="25"/>
                  <a:pt x="17" y="25"/>
                  <a:pt x="18" y="24"/>
                </a:cubicBezTo>
                <a:cubicBezTo>
                  <a:pt x="18" y="26"/>
                  <a:pt x="20" y="27"/>
                  <a:pt x="22" y="27"/>
                </a:cubicBezTo>
                <a:cubicBezTo>
                  <a:pt x="24" y="27"/>
                  <a:pt x="26" y="26"/>
                  <a:pt x="26" y="24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7"/>
                  <a:pt x="29" y="29"/>
                  <a:pt x="31" y="30"/>
                </a:cubicBezTo>
                <a:cubicBezTo>
                  <a:pt x="33" y="32"/>
                  <a:pt x="35" y="32"/>
                  <a:pt x="36" y="30"/>
                </a:cubicBezTo>
                <a:cubicBezTo>
                  <a:pt x="37" y="31"/>
                  <a:pt x="38" y="32"/>
                  <a:pt x="38" y="33"/>
                </a:cubicBezTo>
                <a:cubicBezTo>
                  <a:pt x="37" y="34"/>
                  <a:pt x="36" y="36"/>
                  <a:pt x="37" y="38"/>
                </a:cubicBezTo>
                <a:cubicBezTo>
                  <a:pt x="37" y="40"/>
                  <a:pt x="39" y="41"/>
                  <a:pt x="41" y="41"/>
                </a:cubicBezTo>
                <a:cubicBezTo>
                  <a:pt x="41" y="42"/>
                  <a:pt x="41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39" y="44"/>
                  <a:pt x="37" y="46"/>
                  <a:pt x="37" y="48"/>
                </a:cubicBezTo>
                <a:close/>
                <a:moveTo>
                  <a:pt x="61" y="12"/>
                </a:moveTo>
                <a:cubicBezTo>
                  <a:pt x="61" y="12"/>
                  <a:pt x="61" y="11"/>
                  <a:pt x="61" y="11"/>
                </a:cubicBezTo>
                <a:cubicBezTo>
                  <a:pt x="60" y="11"/>
                  <a:pt x="60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60" y="10"/>
                  <a:pt x="60" y="9"/>
                </a:cubicBezTo>
                <a:cubicBezTo>
                  <a:pt x="60" y="9"/>
                  <a:pt x="60" y="8"/>
                  <a:pt x="60" y="7"/>
                </a:cubicBezTo>
                <a:cubicBezTo>
                  <a:pt x="59" y="6"/>
                  <a:pt x="58" y="5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5" y="3"/>
                  <a:pt x="54" y="2"/>
                </a:cubicBezTo>
                <a:cubicBezTo>
                  <a:pt x="54" y="2"/>
                  <a:pt x="54" y="1"/>
                  <a:pt x="53" y="1"/>
                </a:cubicBezTo>
                <a:cubicBezTo>
                  <a:pt x="52" y="1"/>
                  <a:pt x="51" y="0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1"/>
                  <a:pt x="47" y="1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1"/>
                  <a:pt x="46" y="1"/>
                  <a:pt x="46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4" y="0"/>
                </a:cubicBezTo>
                <a:cubicBezTo>
                  <a:pt x="43" y="0"/>
                  <a:pt x="42" y="1"/>
                  <a:pt x="41" y="1"/>
                </a:cubicBezTo>
                <a:cubicBezTo>
                  <a:pt x="40" y="1"/>
                  <a:pt x="40" y="2"/>
                  <a:pt x="40" y="2"/>
                </a:cubicBezTo>
                <a:cubicBezTo>
                  <a:pt x="40" y="3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5"/>
                  <a:pt x="35" y="6"/>
                  <a:pt x="34" y="7"/>
                </a:cubicBezTo>
                <a:cubicBezTo>
                  <a:pt x="34" y="8"/>
                  <a:pt x="34" y="9"/>
                  <a:pt x="34" y="9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2"/>
                  <a:pt x="33" y="12"/>
                </a:cubicBezTo>
                <a:cubicBezTo>
                  <a:pt x="33" y="13"/>
                  <a:pt x="33" y="14"/>
                  <a:pt x="33" y="14"/>
                </a:cubicBezTo>
                <a:cubicBezTo>
                  <a:pt x="33" y="15"/>
                  <a:pt x="33" y="16"/>
                  <a:pt x="33" y="16"/>
                </a:cubicBezTo>
                <a:cubicBezTo>
                  <a:pt x="33" y="17"/>
                  <a:pt x="33" y="17"/>
                  <a:pt x="33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9"/>
                  <a:pt x="34" y="19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5" y="22"/>
                  <a:pt x="36" y="23"/>
                  <a:pt x="37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7"/>
                  <a:pt x="40" y="27"/>
                  <a:pt x="41" y="27"/>
                </a:cubicBezTo>
                <a:cubicBezTo>
                  <a:pt x="42" y="28"/>
                  <a:pt x="43" y="28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6" y="28"/>
                  <a:pt x="46" y="28"/>
                </a:cubicBezTo>
                <a:cubicBezTo>
                  <a:pt x="46" y="28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8" y="28"/>
                  <a:pt x="48" y="28"/>
                </a:cubicBezTo>
                <a:cubicBezTo>
                  <a:pt x="48" y="28"/>
                  <a:pt x="49" y="29"/>
                  <a:pt x="49" y="29"/>
                </a:cubicBezTo>
                <a:cubicBezTo>
                  <a:pt x="49" y="29"/>
                  <a:pt x="49" y="29"/>
                  <a:pt x="50" y="29"/>
                </a:cubicBezTo>
                <a:cubicBezTo>
                  <a:pt x="51" y="28"/>
                  <a:pt x="52" y="28"/>
                  <a:pt x="53" y="27"/>
                </a:cubicBezTo>
                <a:cubicBezTo>
                  <a:pt x="54" y="27"/>
                  <a:pt x="54" y="27"/>
                  <a:pt x="54" y="26"/>
                </a:cubicBezTo>
                <a:cubicBezTo>
                  <a:pt x="55" y="26"/>
                  <a:pt x="54" y="25"/>
                  <a:pt x="54" y="25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5" y="24"/>
                </a:cubicBezTo>
                <a:cubicBezTo>
                  <a:pt x="55" y="25"/>
                  <a:pt x="55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3"/>
                  <a:pt x="59" y="22"/>
                  <a:pt x="60" y="21"/>
                </a:cubicBezTo>
                <a:cubicBezTo>
                  <a:pt x="60" y="21"/>
                  <a:pt x="60" y="20"/>
                  <a:pt x="60" y="20"/>
                </a:cubicBezTo>
                <a:cubicBezTo>
                  <a:pt x="60" y="19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7"/>
                  <a:pt x="61" y="17"/>
                  <a:pt x="61" y="16"/>
                </a:cubicBezTo>
                <a:cubicBezTo>
                  <a:pt x="61" y="16"/>
                  <a:pt x="62" y="15"/>
                  <a:pt x="62" y="14"/>
                </a:cubicBezTo>
                <a:cubicBezTo>
                  <a:pt x="62" y="14"/>
                  <a:pt x="61" y="13"/>
                  <a:pt x="61" y="12"/>
                </a:cubicBezTo>
                <a:close/>
                <a:moveTo>
                  <a:pt x="58" y="15"/>
                </a:moveTo>
                <a:cubicBezTo>
                  <a:pt x="57" y="15"/>
                  <a:pt x="56" y="16"/>
                  <a:pt x="56" y="17"/>
                </a:cubicBezTo>
                <a:cubicBezTo>
                  <a:pt x="55" y="18"/>
                  <a:pt x="56" y="20"/>
                  <a:pt x="57" y="21"/>
                </a:cubicBezTo>
                <a:cubicBezTo>
                  <a:pt x="56" y="21"/>
                  <a:pt x="56" y="21"/>
                  <a:pt x="56" y="22"/>
                </a:cubicBezTo>
                <a:cubicBezTo>
                  <a:pt x="55" y="21"/>
                  <a:pt x="53" y="21"/>
                  <a:pt x="52" y="22"/>
                </a:cubicBezTo>
                <a:cubicBezTo>
                  <a:pt x="51" y="23"/>
                  <a:pt x="51" y="24"/>
                  <a:pt x="51" y="25"/>
                </a:cubicBezTo>
                <a:cubicBezTo>
                  <a:pt x="51" y="25"/>
                  <a:pt x="50" y="25"/>
                  <a:pt x="50" y="25"/>
                </a:cubicBezTo>
                <a:cubicBezTo>
                  <a:pt x="49" y="24"/>
                  <a:pt x="48" y="24"/>
                  <a:pt x="47" y="24"/>
                </a:cubicBezTo>
                <a:cubicBezTo>
                  <a:pt x="46" y="24"/>
                  <a:pt x="45" y="24"/>
                  <a:pt x="44" y="25"/>
                </a:cubicBezTo>
                <a:cubicBezTo>
                  <a:pt x="44" y="25"/>
                  <a:pt x="43" y="25"/>
                  <a:pt x="43" y="25"/>
                </a:cubicBezTo>
                <a:cubicBezTo>
                  <a:pt x="43" y="24"/>
                  <a:pt x="43" y="23"/>
                  <a:pt x="42" y="22"/>
                </a:cubicBezTo>
                <a:cubicBezTo>
                  <a:pt x="41" y="21"/>
                  <a:pt x="39" y="21"/>
                  <a:pt x="38" y="22"/>
                </a:cubicBezTo>
                <a:cubicBezTo>
                  <a:pt x="38" y="21"/>
                  <a:pt x="38" y="21"/>
                  <a:pt x="37" y="21"/>
                </a:cubicBezTo>
                <a:cubicBezTo>
                  <a:pt x="38" y="20"/>
                  <a:pt x="39" y="18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6" y="15"/>
                  <a:pt x="36" y="15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8" y="13"/>
                  <a:pt x="38" y="11"/>
                </a:cubicBezTo>
                <a:cubicBezTo>
                  <a:pt x="39" y="10"/>
                  <a:pt x="38" y="9"/>
                  <a:pt x="37" y="8"/>
                </a:cubicBezTo>
                <a:cubicBezTo>
                  <a:pt x="38" y="8"/>
                  <a:pt x="38" y="7"/>
                  <a:pt x="38" y="7"/>
                </a:cubicBezTo>
                <a:cubicBezTo>
                  <a:pt x="39" y="8"/>
                  <a:pt x="41" y="8"/>
                  <a:pt x="42" y="7"/>
                </a:cubicBezTo>
                <a:cubicBezTo>
                  <a:pt x="43" y="6"/>
                  <a:pt x="43" y="5"/>
                  <a:pt x="43" y="4"/>
                </a:cubicBezTo>
                <a:cubicBezTo>
                  <a:pt x="43" y="3"/>
                  <a:pt x="44" y="3"/>
                  <a:pt x="44" y="3"/>
                </a:cubicBezTo>
                <a:cubicBezTo>
                  <a:pt x="45" y="4"/>
                  <a:pt x="46" y="5"/>
                  <a:pt x="47" y="5"/>
                </a:cubicBezTo>
                <a:cubicBezTo>
                  <a:pt x="48" y="5"/>
                  <a:pt x="49" y="4"/>
                  <a:pt x="50" y="3"/>
                </a:cubicBezTo>
                <a:cubicBezTo>
                  <a:pt x="50" y="3"/>
                  <a:pt x="51" y="3"/>
                  <a:pt x="51" y="4"/>
                </a:cubicBezTo>
                <a:cubicBezTo>
                  <a:pt x="51" y="5"/>
                  <a:pt x="51" y="6"/>
                  <a:pt x="52" y="7"/>
                </a:cubicBezTo>
                <a:cubicBezTo>
                  <a:pt x="53" y="8"/>
                  <a:pt x="55" y="8"/>
                  <a:pt x="56" y="7"/>
                </a:cubicBezTo>
                <a:cubicBezTo>
                  <a:pt x="56" y="7"/>
                  <a:pt x="56" y="8"/>
                  <a:pt x="57" y="8"/>
                </a:cubicBezTo>
                <a:cubicBezTo>
                  <a:pt x="56" y="9"/>
                  <a:pt x="55" y="10"/>
                  <a:pt x="56" y="11"/>
                </a:cubicBezTo>
                <a:cubicBezTo>
                  <a:pt x="56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59" y="15"/>
                  <a:pt x="58" y="15"/>
                  <a:pt x="58" y="15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5"/>
          <p:cNvSpPr/>
          <p:nvPr/>
        </p:nvSpPr>
        <p:spPr>
          <a:xfrm>
            <a:off x="4962600" y="4883040"/>
            <a:ext cx="750960" cy="712800"/>
          </a:xfrm>
          <a:custGeom>
            <a:avLst/>
            <a:gdLst/>
            <a:ahLst/>
            <a:cxnLst/>
            <a:rect l="l" t="t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153360" y="-129606"/>
            <a:ext cx="2655668" cy="2633655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4353952"/>
            <a:ext cx="3327508" cy="2816888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6F2B41-F29F-4B1E-8EE4-34DC44B30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191" y="1615317"/>
            <a:ext cx="6674995" cy="411227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1178F44-7288-4A80-A2FF-519B2862347B}"/>
              </a:ext>
            </a:extLst>
          </p:cNvPr>
          <p:cNvSpPr/>
          <p:nvPr/>
        </p:nvSpPr>
        <p:spPr>
          <a:xfrm>
            <a:off x="7498080" y="4501662"/>
            <a:ext cx="1350498" cy="942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b="1" dirty="0"/>
              <a:t>240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099A16-0F4D-4635-B395-49D9BA0F8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93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DBAE36-BF17-4F3E-99CD-551E4F30DF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-1"/>
            <a:ext cx="10583056" cy="5246557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9734C4C-2627-428C-A9AC-7118BD68C7A5}"/>
              </a:ext>
            </a:extLst>
          </p:cNvPr>
          <p:cNvSpPr/>
          <p:nvPr/>
        </p:nvSpPr>
        <p:spPr>
          <a:xfrm>
            <a:off x="5066675" y="689548"/>
            <a:ext cx="914400" cy="6595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12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61752D6-54DB-4A8F-81F0-368117C37DA7}"/>
              </a:ext>
            </a:extLst>
          </p:cNvPr>
          <p:cNvSpPr/>
          <p:nvPr/>
        </p:nvSpPr>
        <p:spPr>
          <a:xfrm>
            <a:off x="4609436" y="2878047"/>
            <a:ext cx="914400" cy="6595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5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AD54E62-643F-406D-B7CC-07CAD7463AE4}"/>
              </a:ext>
            </a:extLst>
          </p:cNvPr>
          <p:cNvSpPr/>
          <p:nvPr/>
        </p:nvSpPr>
        <p:spPr>
          <a:xfrm>
            <a:off x="4609436" y="1530214"/>
            <a:ext cx="914400" cy="6595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4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3BAC0A5-98F6-423C-8394-B8ECB67EC4B1}"/>
              </a:ext>
            </a:extLst>
          </p:cNvPr>
          <p:cNvSpPr/>
          <p:nvPr/>
        </p:nvSpPr>
        <p:spPr>
          <a:xfrm>
            <a:off x="4609436" y="4225880"/>
            <a:ext cx="914400" cy="6595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972581A-CD9A-4592-82E1-AE694AC96B95}"/>
              </a:ext>
            </a:extLst>
          </p:cNvPr>
          <p:cNvSpPr/>
          <p:nvPr/>
        </p:nvSpPr>
        <p:spPr>
          <a:xfrm>
            <a:off x="8117058" y="1349114"/>
            <a:ext cx="666716" cy="1140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u="sng" dirty="0"/>
              <a:t>4</a:t>
            </a:r>
          </a:p>
          <a:p>
            <a:pPr algn="ctr"/>
            <a:r>
              <a:rPr lang="es-CL" sz="2400" b="1" dirty="0"/>
              <a:t>12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E65A049-5875-4674-B3BE-8DA0E3646BB4}"/>
              </a:ext>
            </a:extLst>
          </p:cNvPr>
          <p:cNvSpPr/>
          <p:nvPr/>
        </p:nvSpPr>
        <p:spPr>
          <a:xfrm>
            <a:off x="8450416" y="2696946"/>
            <a:ext cx="666716" cy="1140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u="sng" dirty="0"/>
              <a:t>5 </a:t>
            </a:r>
            <a:r>
              <a:rPr lang="es-CL" sz="2400" b="1" dirty="0"/>
              <a:t> </a:t>
            </a:r>
          </a:p>
          <a:p>
            <a:pPr algn="ctr"/>
            <a:r>
              <a:rPr lang="es-CL" sz="2400" b="1" dirty="0"/>
              <a:t>12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6B88F8E-12D4-46FC-AE76-6B3E19B88FB3}"/>
              </a:ext>
            </a:extLst>
          </p:cNvPr>
          <p:cNvSpPr/>
          <p:nvPr/>
        </p:nvSpPr>
        <p:spPr>
          <a:xfrm>
            <a:off x="8602816" y="3990213"/>
            <a:ext cx="666716" cy="1140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u="sng" dirty="0"/>
              <a:t>3</a:t>
            </a:r>
          </a:p>
          <a:p>
            <a:pPr algn="ctr"/>
            <a:r>
              <a:rPr lang="es-CL" sz="24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524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113580" y="4019317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211280" y="421308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5999651" y="4255726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3320" y="483696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58031" y="68940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98190" y="189036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62660" y="1891182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34102" y="2100303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 rot="21199755"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800" y="4246560"/>
            <a:ext cx="411120" cy="473040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7" name="Picture 8" descr="Trabajo fracciones">
            <a:extLst>
              <a:ext uri="{FF2B5EF4-FFF2-40B4-BE49-F238E27FC236}">
                <a16:creationId xmlns:a16="http://schemas.microsoft.com/office/drawing/2014/main" id="{01891E37-754B-493E-9F4C-20A3605D3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15069" r="4143" b="9862"/>
          <a:stretch/>
        </p:blipFill>
        <p:spPr bwMode="auto">
          <a:xfrm>
            <a:off x="5075752" y="553233"/>
            <a:ext cx="6620392" cy="60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epresentación gráfica de fracciones propias – GeoGebra">
            <a:extLst>
              <a:ext uri="{FF2B5EF4-FFF2-40B4-BE49-F238E27FC236}">
                <a16:creationId xmlns:a16="http://schemas.microsoft.com/office/drawing/2014/main" id="{0A4EBB48-4EEF-4CE5-AB9C-94835F314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4848"/>
          <a:stretch/>
        </p:blipFill>
        <p:spPr bwMode="auto">
          <a:xfrm rot="21441115">
            <a:off x="2615151" y="3544665"/>
            <a:ext cx="2002486" cy="13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CFAF65A-09B1-46CB-9B31-8613034B2408}"/>
              </a:ext>
            </a:extLst>
          </p:cNvPr>
          <p:cNvSpPr/>
          <p:nvPr/>
        </p:nvSpPr>
        <p:spPr>
          <a:xfrm>
            <a:off x="84780" y="54634"/>
            <a:ext cx="5342940" cy="589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¿Qué son las fracciones?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CustomShape 1"/>
          <p:cNvSpPr/>
          <p:nvPr/>
        </p:nvSpPr>
        <p:spPr>
          <a:xfrm>
            <a:off x="319046" y="1595520"/>
            <a:ext cx="7515274" cy="1004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n-US" sz="5400" b="1" spc="-1" dirty="0">
                <a:solidFill>
                  <a:srgbClr val="2A8E45"/>
                </a:solidFill>
                <a:latin typeface="Hind"/>
                <a:ea typeface="Hind"/>
              </a:rPr>
              <a:t>Las </a:t>
            </a:r>
            <a:r>
              <a:rPr lang="en-US" sz="5400" b="1" spc="-1" dirty="0" err="1">
                <a:solidFill>
                  <a:srgbClr val="2A8E45"/>
                </a:solidFill>
                <a:latin typeface="Hind"/>
                <a:ea typeface="Hind"/>
              </a:rPr>
              <a:t>fracciones</a:t>
            </a:r>
            <a:r>
              <a:rPr lang="en-US" sz="5400" b="1" spc="-1" dirty="0">
                <a:solidFill>
                  <a:srgbClr val="2A8E45"/>
                </a:solidFill>
                <a:latin typeface="Hind"/>
                <a:ea typeface="Hind"/>
              </a:rPr>
              <a:t> se </a:t>
            </a:r>
            <a:r>
              <a:rPr lang="en-US" sz="5400" b="1" spc="-1" dirty="0" err="1">
                <a:solidFill>
                  <a:srgbClr val="2A8E45"/>
                </a:solidFill>
                <a:latin typeface="Hind"/>
                <a:ea typeface="Hind"/>
              </a:rPr>
              <a:t>pueden</a:t>
            </a:r>
            <a:r>
              <a:rPr lang="en-US" sz="5400" b="1" spc="-1" dirty="0">
                <a:solidFill>
                  <a:srgbClr val="2A8E45"/>
                </a:solidFill>
                <a:latin typeface="Hind"/>
                <a:ea typeface="Hind"/>
              </a:rPr>
              <a:t> </a:t>
            </a:r>
            <a:r>
              <a:rPr lang="en-US" sz="5400" b="1" spc="-1" dirty="0" err="1">
                <a:solidFill>
                  <a:srgbClr val="2A8E45"/>
                </a:solidFill>
                <a:latin typeface="Hind"/>
                <a:ea typeface="Hind"/>
              </a:rPr>
              <a:t>representar</a:t>
            </a:r>
            <a:r>
              <a:rPr lang="en-US" sz="5400" b="1" spc="-1" dirty="0">
                <a:solidFill>
                  <a:srgbClr val="2A8E45"/>
                </a:solidFill>
                <a:latin typeface="Hind"/>
                <a:ea typeface="Hind"/>
              </a:rPr>
              <a:t>: 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8" name="Imagen 115"/>
          <p:cNvPicPr/>
          <p:nvPr/>
        </p:nvPicPr>
        <p:blipFill>
          <a:blip r:embed="rId2"/>
          <a:stretch/>
        </p:blipFill>
        <p:spPr>
          <a:xfrm>
            <a:off x="0" y="6027840"/>
            <a:ext cx="12897000" cy="2160360"/>
          </a:xfrm>
          <a:prstGeom prst="rect">
            <a:avLst/>
          </a:prstGeom>
          <a:ln>
            <a:noFill/>
          </a:ln>
        </p:spPr>
      </p:pic>
      <p:grpSp>
        <p:nvGrpSpPr>
          <p:cNvPr id="1009" name="Group 4"/>
          <p:cNvGrpSpPr/>
          <p:nvPr/>
        </p:nvGrpSpPr>
        <p:grpSpPr>
          <a:xfrm>
            <a:off x="3948386" y="153991"/>
            <a:ext cx="608040" cy="877680"/>
            <a:chOff x="10447200" y="1362240"/>
            <a:chExt cx="608040" cy="877680"/>
          </a:xfrm>
        </p:grpSpPr>
        <p:sp>
          <p:nvSpPr>
            <p:cNvPr id="1010" name="CustomShape 5"/>
            <p:cNvSpPr/>
            <p:nvPr/>
          </p:nvSpPr>
          <p:spPr>
            <a:xfrm>
              <a:off x="10578960" y="1395360"/>
              <a:ext cx="199800" cy="29664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1" name="CustomShape 6"/>
            <p:cNvSpPr/>
            <p:nvPr/>
          </p:nvSpPr>
          <p:spPr>
            <a:xfrm>
              <a:off x="10477080" y="165888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2" name="CustomShape 7"/>
            <p:cNvSpPr/>
            <p:nvPr/>
          </p:nvSpPr>
          <p:spPr>
            <a:xfrm>
              <a:off x="10553400" y="188280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3" name="CustomShape 8"/>
            <p:cNvSpPr/>
            <p:nvPr/>
          </p:nvSpPr>
          <p:spPr>
            <a:xfrm>
              <a:off x="10477080" y="17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4" name="CustomShape 9"/>
            <p:cNvSpPr/>
            <p:nvPr/>
          </p:nvSpPr>
          <p:spPr>
            <a:xfrm>
              <a:off x="10571040" y="19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5" name="CustomShape 10"/>
            <p:cNvSpPr/>
            <p:nvPr/>
          </p:nvSpPr>
          <p:spPr>
            <a:xfrm>
              <a:off x="10634400" y="1717560"/>
              <a:ext cx="378000" cy="50148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6" name="CustomShape 11"/>
            <p:cNvSpPr/>
            <p:nvPr/>
          </p:nvSpPr>
          <p:spPr>
            <a:xfrm>
              <a:off x="10447200" y="162864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7" name="CustomShape 12"/>
            <p:cNvSpPr/>
            <p:nvPr/>
          </p:nvSpPr>
          <p:spPr>
            <a:xfrm>
              <a:off x="10545480" y="13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8" name="CustomShape 13"/>
            <p:cNvSpPr/>
            <p:nvPr/>
          </p:nvSpPr>
          <p:spPr>
            <a:xfrm>
              <a:off x="10528200" y="1870200"/>
              <a:ext cx="8892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9" name="CustomShape 14"/>
            <p:cNvSpPr/>
            <p:nvPr/>
          </p:nvSpPr>
          <p:spPr>
            <a:xfrm>
              <a:off x="10563120" y="196848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20" name="CustomShape 15"/>
          <p:cNvSpPr/>
          <p:nvPr/>
        </p:nvSpPr>
        <p:spPr>
          <a:xfrm>
            <a:off x="7013520" y="803160"/>
            <a:ext cx="53496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" name="CustomShape 16"/>
          <p:cNvSpPr/>
          <p:nvPr/>
        </p:nvSpPr>
        <p:spPr>
          <a:xfrm>
            <a:off x="7277040" y="112248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7"/>
          <p:cNvSpPr/>
          <p:nvPr/>
        </p:nvSpPr>
        <p:spPr>
          <a:xfrm>
            <a:off x="7365960" y="107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18"/>
          <p:cNvSpPr/>
          <p:nvPr/>
        </p:nvSpPr>
        <p:spPr>
          <a:xfrm>
            <a:off x="7149960" y="922320"/>
            <a:ext cx="5580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19"/>
          <p:cNvSpPr/>
          <p:nvPr/>
        </p:nvSpPr>
        <p:spPr>
          <a:xfrm>
            <a:off x="7120080" y="1066680"/>
            <a:ext cx="45720" cy="7632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20"/>
          <p:cNvSpPr/>
          <p:nvPr/>
        </p:nvSpPr>
        <p:spPr>
          <a:xfrm>
            <a:off x="7370640" y="1236600"/>
            <a:ext cx="2088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6" name="CustomShape 21"/>
          <p:cNvSpPr/>
          <p:nvPr/>
        </p:nvSpPr>
        <p:spPr>
          <a:xfrm>
            <a:off x="7294680" y="127944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7" name="CustomShape 22"/>
          <p:cNvSpPr/>
          <p:nvPr/>
        </p:nvSpPr>
        <p:spPr>
          <a:xfrm>
            <a:off x="7361280" y="1432080"/>
            <a:ext cx="19512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CustomShape 23"/>
          <p:cNvSpPr/>
          <p:nvPr/>
        </p:nvSpPr>
        <p:spPr>
          <a:xfrm>
            <a:off x="6991200" y="70650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9" name="CustomShape 24"/>
          <p:cNvSpPr/>
          <p:nvPr/>
        </p:nvSpPr>
        <p:spPr>
          <a:xfrm>
            <a:off x="7128000" y="893880"/>
            <a:ext cx="102960" cy="12672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0" name="CustomShape 25"/>
          <p:cNvSpPr/>
          <p:nvPr/>
        </p:nvSpPr>
        <p:spPr>
          <a:xfrm>
            <a:off x="7089840" y="10461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26"/>
          <p:cNvSpPr/>
          <p:nvPr/>
        </p:nvSpPr>
        <p:spPr>
          <a:xfrm>
            <a:off x="7693200" y="1023840"/>
            <a:ext cx="17748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2" name="CustomShape 27"/>
          <p:cNvSpPr/>
          <p:nvPr/>
        </p:nvSpPr>
        <p:spPr>
          <a:xfrm>
            <a:off x="7616880" y="71136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3" name="CustomShape 28"/>
          <p:cNvSpPr/>
          <p:nvPr/>
        </p:nvSpPr>
        <p:spPr>
          <a:xfrm>
            <a:off x="7319880" y="493560"/>
            <a:ext cx="46080" cy="17964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4" name="CustomShape 29"/>
          <p:cNvSpPr/>
          <p:nvPr/>
        </p:nvSpPr>
        <p:spPr>
          <a:xfrm>
            <a:off x="6919920" y="668160"/>
            <a:ext cx="11124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5" name="CustomShape 30"/>
          <p:cNvSpPr/>
          <p:nvPr/>
        </p:nvSpPr>
        <p:spPr>
          <a:xfrm>
            <a:off x="6772320" y="1020600"/>
            <a:ext cx="19512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6" name="CustomShape 31"/>
          <p:cNvSpPr/>
          <p:nvPr/>
        </p:nvSpPr>
        <p:spPr>
          <a:xfrm>
            <a:off x="6853320" y="129240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7" name="CustomShape 32"/>
          <p:cNvSpPr/>
          <p:nvPr/>
        </p:nvSpPr>
        <p:spPr>
          <a:xfrm>
            <a:off x="7099200" y="153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33"/>
          <p:cNvSpPr/>
          <p:nvPr/>
        </p:nvSpPr>
        <p:spPr>
          <a:xfrm>
            <a:off x="9693360" y="50148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34"/>
          <p:cNvSpPr/>
          <p:nvPr/>
        </p:nvSpPr>
        <p:spPr>
          <a:xfrm>
            <a:off x="9710640" y="59832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35"/>
          <p:cNvSpPr/>
          <p:nvPr/>
        </p:nvSpPr>
        <p:spPr>
          <a:xfrm>
            <a:off x="10439280" y="671400"/>
            <a:ext cx="193680" cy="10476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36"/>
          <p:cNvSpPr/>
          <p:nvPr/>
        </p:nvSpPr>
        <p:spPr>
          <a:xfrm>
            <a:off x="10691640" y="522360"/>
            <a:ext cx="3668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2" name="CustomShape 37"/>
          <p:cNvSpPr/>
          <p:nvPr/>
        </p:nvSpPr>
        <p:spPr>
          <a:xfrm>
            <a:off x="10694880" y="58248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3" name="CustomShape 38"/>
          <p:cNvSpPr/>
          <p:nvPr/>
        </p:nvSpPr>
        <p:spPr>
          <a:xfrm>
            <a:off x="10291680" y="326880"/>
            <a:ext cx="270000" cy="2527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4" name="CustomShape 39"/>
          <p:cNvSpPr/>
          <p:nvPr/>
        </p:nvSpPr>
        <p:spPr>
          <a:xfrm>
            <a:off x="10336320" y="50148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5" name="CustomShape 40"/>
          <p:cNvSpPr/>
          <p:nvPr/>
        </p:nvSpPr>
        <p:spPr>
          <a:xfrm>
            <a:off x="10436400" y="836640"/>
            <a:ext cx="193680" cy="10152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6" name="CustomShape 41"/>
          <p:cNvSpPr/>
          <p:nvPr/>
        </p:nvSpPr>
        <p:spPr>
          <a:xfrm>
            <a:off x="11085480" y="438120"/>
            <a:ext cx="366840" cy="33516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7" name="CustomShape 42"/>
          <p:cNvSpPr/>
          <p:nvPr/>
        </p:nvSpPr>
        <p:spPr>
          <a:xfrm>
            <a:off x="11088720" y="47628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8" name="CustomShape 43"/>
          <p:cNvSpPr/>
          <p:nvPr/>
        </p:nvSpPr>
        <p:spPr>
          <a:xfrm>
            <a:off x="11085480" y="64944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4"/>
          <p:cNvSpPr/>
          <p:nvPr/>
        </p:nvSpPr>
        <p:spPr>
          <a:xfrm>
            <a:off x="9678960" y="476280"/>
            <a:ext cx="708120" cy="6843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45"/>
          <p:cNvSpPr/>
          <p:nvPr/>
        </p:nvSpPr>
        <p:spPr>
          <a:xfrm>
            <a:off x="10401480" y="641520"/>
            <a:ext cx="253800" cy="16488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46"/>
          <p:cNvSpPr/>
          <p:nvPr/>
        </p:nvSpPr>
        <p:spPr>
          <a:xfrm>
            <a:off x="10396440" y="80640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47"/>
          <p:cNvSpPr/>
          <p:nvPr/>
        </p:nvSpPr>
        <p:spPr>
          <a:xfrm>
            <a:off x="10252080" y="29844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48"/>
          <p:cNvSpPr/>
          <p:nvPr/>
        </p:nvSpPr>
        <p:spPr>
          <a:xfrm>
            <a:off x="10645920" y="48888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49"/>
          <p:cNvSpPr/>
          <p:nvPr/>
        </p:nvSpPr>
        <p:spPr>
          <a:xfrm>
            <a:off x="11039400" y="40320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50"/>
          <p:cNvSpPr/>
          <p:nvPr/>
        </p:nvSpPr>
        <p:spPr>
          <a:xfrm>
            <a:off x="11057040" y="62388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51"/>
          <p:cNvSpPr/>
          <p:nvPr/>
        </p:nvSpPr>
        <p:spPr>
          <a:xfrm>
            <a:off x="8202600" y="307800"/>
            <a:ext cx="542880" cy="86544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52"/>
          <p:cNvSpPr/>
          <p:nvPr/>
        </p:nvSpPr>
        <p:spPr>
          <a:xfrm>
            <a:off x="8202600" y="57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53"/>
          <p:cNvSpPr/>
          <p:nvPr/>
        </p:nvSpPr>
        <p:spPr>
          <a:xfrm>
            <a:off x="8494560" y="701640"/>
            <a:ext cx="14940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54"/>
          <p:cNvSpPr/>
          <p:nvPr/>
        </p:nvSpPr>
        <p:spPr>
          <a:xfrm>
            <a:off x="8583480" y="96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55"/>
          <p:cNvSpPr/>
          <p:nvPr/>
        </p:nvSpPr>
        <p:spPr>
          <a:xfrm>
            <a:off x="8621640" y="379440"/>
            <a:ext cx="9072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56"/>
          <p:cNvSpPr/>
          <p:nvPr/>
        </p:nvSpPr>
        <p:spPr>
          <a:xfrm>
            <a:off x="8172360" y="27000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57"/>
          <p:cNvSpPr/>
          <p:nvPr/>
        </p:nvSpPr>
        <p:spPr>
          <a:xfrm>
            <a:off x="8499600" y="587520"/>
            <a:ext cx="164880" cy="16956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3" name="CustomShape 58"/>
          <p:cNvSpPr/>
          <p:nvPr/>
        </p:nvSpPr>
        <p:spPr>
          <a:xfrm>
            <a:off x="9232920" y="1725480"/>
            <a:ext cx="123840" cy="12708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4" name="CustomShape 59"/>
          <p:cNvSpPr/>
          <p:nvPr/>
        </p:nvSpPr>
        <p:spPr>
          <a:xfrm>
            <a:off x="9352080" y="139860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5" name="CustomShape 60"/>
          <p:cNvSpPr/>
          <p:nvPr/>
        </p:nvSpPr>
        <p:spPr>
          <a:xfrm>
            <a:off x="9075600" y="1792440"/>
            <a:ext cx="11916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6" name="CustomShape 61"/>
          <p:cNvSpPr/>
          <p:nvPr/>
        </p:nvSpPr>
        <p:spPr>
          <a:xfrm>
            <a:off x="8050320" y="1746360"/>
            <a:ext cx="75384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7" name="CustomShape 62"/>
          <p:cNvSpPr/>
          <p:nvPr/>
        </p:nvSpPr>
        <p:spPr>
          <a:xfrm>
            <a:off x="8050320" y="174636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8" name="CustomShape 63"/>
          <p:cNvSpPr/>
          <p:nvPr/>
        </p:nvSpPr>
        <p:spPr>
          <a:xfrm>
            <a:off x="8058240" y="1436760"/>
            <a:ext cx="1077840" cy="42840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9" name="CustomShape 64"/>
          <p:cNvSpPr/>
          <p:nvPr/>
        </p:nvSpPr>
        <p:spPr>
          <a:xfrm>
            <a:off x="8788320" y="1231920"/>
            <a:ext cx="93348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0" name="CustomShape 65"/>
          <p:cNvSpPr/>
          <p:nvPr/>
        </p:nvSpPr>
        <p:spPr>
          <a:xfrm>
            <a:off x="8058240" y="1465200"/>
            <a:ext cx="1077840" cy="39996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1" name="CustomShape 66"/>
          <p:cNvSpPr/>
          <p:nvPr/>
        </p:nvSpPr>
        <p:spPr>
          <a:xfrm>
            <a:off x="8788320" y="1231920"/>
            <a:ext cx="84780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2" name="CustomShape 67"/>
          <p:cNvSpPr/>
          <p:nvPr/>
        </p:nvSpPr>
        <p:spPr>
          <a:xfrm>
            <a:off x="8720280" y="134316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3" name="CustomShape 68"/>
          <p:cNvSpPr/>
          <p:nvPr/>
        </p:nvSpPr>
        <p:spPr>
          <a:xfrm>
            <a:off x="8720280" y="1343160"/>
            <a:ext cx="1004760" cy="61884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4" name="CustomShape 69"/>
          <p:cNvSpPr/>
          <p:nvPr/>
        </p:nvSpPr>
        <p:spPr>
          <a:xfrm>
            <a:off x="8664480" y="1936800"/>
            <a:ext cx="9864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5" name="CustomShape 70"/>
          <p:cNvSpPr/>
          <p:nvPr/>
        </p:nvSpPr>
        <p:spPr>
          <a:xfrm>
            <a:off x="8074218" y="1168560"/>
            <a:ext cx="1735200" cy="83952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6" name="CustomShape 71"/>
          <p:cNvSpPr/>
          <p:nvPr/>
        </p:nvSpPr>
        <p:spPr>
          <a:xfrm>
            <a:off x="8778960" y="1609560"/>
            <a:ext cx="390600" cy="23364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72"/>
          <p:cNvSpPr/>
          <p:nvPr/>
        </p:nvSpPr>
        <p:spPr>
          <a:xfrm>
            <a:off x="9220320" y="166536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78" name="Group 73"/>
          <p:cNvGrpSpPr/>
          <p:nvPr/>
        </p:nvGrpSpPr>
        <p:grpSpPr>
          <a:xfrm>
            <a:off x="2263239" y="97838"/>
            <a:ext cx="975600" cy="1132560"/>
            <a:chOff x="4812120" y="569520"/>
            <a:chExt cx="975600" cy="1132560"/>
          </a:xfrm>
        </p:grpSpPr>
        <p:sp>
          <p:nvSpPr>
            <p:cNvPr id="1079" name="CustomShape 74"/>
            <p:cNvSpPr/>
            <p:nvPr/>
          </p:nvSpPr>
          <p:spPr>
            <a:xfrm rot="17675400">
              <a:off x="4822920" y="81756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0" name="CustomShape 75"/>
            <p:cNvSpPr/>
            <p:nvPr/>
          </p:nvSpPr>
          <p:spPr>
            <a:xfrm rot="17675400">
              <a:off x="5530680" y="88380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1" name="CustomShape 76"/>
            <p:cNvSpPr/>
            <p:nvPr/>
          </p:nvSpPr>
          <p:spPr>
            <a:xfrm rot="17675400">
              <a:off x="5553360" y="9180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2" name="CustomShape 77"/>
            <p:cNvSpPr/>
            <p:nvPr/>
          </p:nvSpPr>
          <p:spPr>
            <a:xfrm rot="17675400">
              <a:off x="5619600" y="7966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3" name="CustomShape 78"/>
            <p:cNvSpPr/>
            <p:nvPr/>
          </p:nvSpPr>
          <p:spPr>
            <a:xfrm rot="17675400">
              <a:off x="5624280" y="8175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CustomShape 79"/>
            <p:cNvSpPr/>
            <p:nvPr/>
          </p:nvSpPr>
          <p:spPr>
            <a:xfrm rot="17675400">
              <a:off x="5475600" y="8748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CustomShape 80"/>
            <p:cNvSpPr/>
            <p:nvPr/>
          </p:nvSpPr>
          <p:spPr>
            <a:xfrm rot="17675400">
              <a:off x="5028120" y="9075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6" name="CustomShape 81"/>
            <p:cNvSpPr/>
            <p:nvPr/>
          </p:nvSpPr>
          <p:spPr>
            <a:xfrm rot="17675400">
              <a:off x="5115600" y="104400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CustomShape 82"/>
            <p:cNvSpPr/>
            <p:nvPr/>
          </p:nvSpPr>
          <p:spPr>
            <a:xfrm rot="17675400">
              <a:off x="4923360" y="120924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8" name="CustomShape 83"/>
            <p:cNvSpPr/>
            <p:nvPr/>
          </p:nvSpPr>
          <p:spPr>
            <a:xfrm rot="17675400">
              <a:off x="4861440" y="135216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" name="CustomShape 84"/>
            <p:cNvSpPr/>
            <p:nvPr/>
          </p:nvSpPr>
          <p:spPr>
            <a:xfrm rot="17675400">
              <a:off x="5536800" y="7858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0" name="CustomShape 85"/>
            <p:cNvSpPr/>
            <p:nvPr/>
          </p:nvSpPr>
          <p:spPr>
            <a:xfrm rot="17675400">
              <a:off x="5465880" y="8413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" name="CustomShape 86"/>
            <p:cNvSpPr/>
            <p:nvPr/>
          </p:nvSpPr>
          <p:spPr>
            <a:xfrm rot="17675400">
              <a:off x="5083200" y="9979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2" name="Group 87"/>
          <p:cNvGrpSpPr/>
          <p:nvPr/>
        </p:nvGrpSpPr>
        <p:grpSpPr>
          <a:xfrm>
            <a:off x="5273669" y="36000"/>
            <a:ext cx="1378080" cy="1383120"/>
            <a:chOff x="5667120" y="1091160"/>
            <a:chExt cx="1378080" cy="1383120"/>
          </a:xfrm>
        </p:grpSpPr>
        <p:sp>
          <p:nvSpPr>
            <p:cNvPr id="1093" name="CustomShape 88"/>
            <p:cNvSpPr/>
            <p:nvPr/>
          </p:nvSpPr>
          <p:spPr>
            <a:xfrm rot="19628400">
              <a:off x="5853600" y="17362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" name="CustomShape 89"/>
            <p:cNvSpPr/>
            <p:nvPr/>
          </p:nvSpPr>
          <p:spPr>
            <a:xfrm rot="19628400">
              <a:off x="5826960" y="16272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5" name="CustomShape 90"/>
            <p:cNvSpPr/>
            <p:nvPr/>
          </p:nvSpPr>
          <p:spPr>
            <a:xfrm rot="19628400">
              <a:off x="5985720" y="19857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6" name="CustomShape 91"/>
            <p:cNvSpPr/>
            <p:nvPr/>
          </p:nvSpPr>
          <p:spPr>
            <a:xfrm rot="19628400">
              <a:off x="6050160" y="21272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7" name="CustomShape 92"/>
            <p:cNvSpPr/>
            <p:nvPr/>
          </p:nvSpPr>
          <p:spPr>
            <a:xfrm rot="19628400">
              <a:off x="5923440" y="18568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8" name="CustomShape 93"/>
            <p:cNvSpPr/>
            <p:nvPr/>
          </p:nvSpPr>
          <p:spPr>
            <a:xfrm rot="19628400">
              <a:off x="6107400" y="22410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9" name="CustomShape 94"/>
            <p:cNvSpPr/>
            <p:nvPr/>
          </p:nvSpPr>
          <p:spPr>
            <a:xfrm rot="19628400">
              <a:off x="5952240" y="1261080"/>
              <a:ext cx="86616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0" name="CustomShape 95"/>
            <p:cNvSpPr/>
            <p:nvPr/>
          </p:nvSpPr>
          <p:spPr>
            <a:xfrm rot="19628400">
              <a:off x="5973840" y="1334520"/>
              <a:ext cx="71928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1" name="CustomShape 96"/>
            <p:cNvSpPr/>
            <p:nvPr/>
          </p:nvSpPr>
          <p:spPr>
            <a:xfrm rot="19628400">
              <a:off x="6004800" y="14248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2" name="CustomShape 97"/>
            <p:cNvSpPr/>
            <p:nvPr/>
          </p:nvSpPr>
          <p:spPr>
            <a:xfrm rot="19628400">
              <a:off x="6008040" y="14364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3" name="CustomShape 98"/>
            <p:cNvSpPr/>
            <p:nvPr/>
          </p:nvSpPr>
          <p:spPr>
            <a:xfrm rot="19628400">
              <a:off x="5986440" y="14047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99"/>
            <p:cNvSpPr/>
            <p:nvPr/>
          </p:nvSpPr>
          <p:spPr>
            <a:xfrm rot="19628400">
              <a:off x="5860800" y="1279080"/>
              <a:ext cx="99036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5" name="CustomShape 100"/>
            <p:cNvSpPr/>
            <p:nvPr/>
          </p:nvSpPr>
          <p:spPr>
            <a:xfrm rot="19628400">
              <a:off x="6238440" y="22348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6" name="CustomShape 101"/>
            <p:cNvSpPr/>
            <p:nvPr/>
          </p:nvSpPr>
          <p:spPr>
            <a:xfrm rot="19628400">
              <a:off x="6267600" y="22708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102"/>
            <p:cNvSpPr/>
            <p:nvPr/>
          </p:nvSpPr>
          <p:spPr>
            <a:xfrm rot="19628400">
              <a:off x="6309360" y="22842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7" name="Imagen 6">
            <a:extLst>
              <a:ext uri="{FF2B5EF4-FFF2-40B4-BE49-F238E27FC236}">
                <a16:creationId xmlns:a16="http://schemas.microsoft.com/office/drawing/2014/main" id="{92AC8970-A1DD-4CA3-B9B8-4D9C10C69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2495" r="70869" b="52724"/>
          <a:stretch/>
        </p:blipFill>
        <p:spPr bwMode="auto">
          <a:xfrm>
            <a:off x="1081484" y="2871273"/>
            <a:ext cx="1631156" cy="24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6183B376-2C0C-4470-A114-0C9C98999A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26" y="3000756"/>
            <a:ext cx="3450477" cy="1344174"/>
          </a:xfrm>
          <a:prstGeom prst="rect">
            <a:avLst/>
          </a:prstGeom>
        </p:spPr>
      </p:pic>
      <p:pic>
        <p:nvPicPr>
          <p:cNvPr id="4098" name="Picture 2" descr="¿En qué situaciones utilizamos fracciones?">
            <a:extLst>
              <a:ext uri="{FF2B5EF4-FFF2-40B4-BE49-F238E27FC236}">
                <a16:creationId xmlns:a16="http://schemas.microsoft.com/office/drawing/2014/main" id="{135A78AE-8F46-496A-82F6-1E3D14EDF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752" b="14019"/>
          <a:stretch/>
        </p:blipFill>
        <p:spPr bwMode="auto">
          <a:xfrm>
            <a:off x="353127" y="2632371"/>
            <a:ext cx="11487334" cy="32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2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289" name="Group 1"/>
          <p:cNvGrpSpPr/>
          <p:nvPr/>
        </p:nvGrpSpPr>
        <p:grpSpPr>
          <a:xfrm>
            <a:off x="10799640" y="3836880"/>
            <a:ext cx="1544760" cy="1990800"/>
            <a:chOff x="10799640" y="3836880"/>
            <a:chExt cx="1544760" cy="1990800"/>
          </a:xfrm>
        </p:grpSpPr>
        <p:sp>
          <p:nvSpPr>
            <p:cNvPr id="1290" name="CustomShape 2"/>
            <p:cNvSpPr/>
            <p:nvPr/>
          </p:nvSpPr>
          <p:spPr>
            <a:xfrm>
              <a:off x="11461680" y="3849480"/>
              <a:ext cx="293760" cy="32688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CustomShape 3"/>
            <p:cNvSpPr/>
            <p:nvPr/>
          </p:nvSpPr>
          <p:spPr>
            <a:xfrm>
              <a:off x="10809000" y="4117680"/>
              <a:ext cx="793800" cy="58896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4"/>
            <p:cNvSpPr/>
            <p:nvPr/>
          </p:nvSpPr>
          <p:spPr>
            <a:xfrm>
              <a:off x="10809000" y="4219200"/>
              <a:ext cx="758880" cy="48744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5"/>
            <p:cNvSpPr/>
            <p:nvPr/>
          </p:nvSpPr>
          <p:spPr>
            <a:xfrm>
              <a:off x="10799640" y="4024080"/>
              <a:ext cx="806400" cy="72072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6"/>
            <p:cNvSpPr/>
            <p:nvPr/>
          </p:nvSpPr>
          <p:spPr>
            <a:xfrm>
              <a:off x="11441160" y="3836880"/>
              <a:ext cx="339480" cy="35712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7"/>
            <p:cNvSpPr/>
            <p:nvPr/>
          </p:nvSpPr>
          <p:spPr>
            <a:xfrm>
              <a:off x="10867680" y="5148360"/>
              <a:ext cx="887400" cy="65412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8"/>
            <p:cNvSpPr/>
            <p:nvPr/>
          </p:nvSpPr>
          <p:spPr>
            <a:xfrm>
              <a:off x="10867680" y="5157720"/>
              <a:ext cx="887400" cy="64440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9"/>
            <p:cNvSpPr/>
            <p:nvPr/>
          </p:nvSpPr>
          <p:spPr>
            <a:xfrm>
              <a:off x="11615760" y="4965480"/>
              <a:ext cx="325440" cy="32220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10"/>
            <p:cNvSpPr/>
            <p:nvPr/>
          </p:nvSpPr>
          <p:spPr>
            <a:xfrm>
              <a:off x="11615760" y="5041800"/>
              <a:ext cx="325440" cy="24588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11"/>
            <p:cNvSpPr/>
            <p:nvPr/>
          </p:nvSpPr>
          <p:spPr>
            <a:xfrm>
              <a:off x="11862000" y="4460760"/>
              <a:ext cx="363600" cy="26820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2"/>
            <p:cNvSpPr/>
            <p:nvPr/>
          </p:nvSpPr>
          <p:spPr>
            <a:xfrm>
              <a:off x="11628360" y="4618080"/>
              <a:ext cx="665280" cy="42372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13"/>
            <p:cNvSpPr/>
            <p:nvPr/>
          </p:nvSpPr>
          <p:spPr>
            <a:xfrm>
              <a:off x="11628360" y="4686120"/>
              <a:ext cx="662040" cy="35532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14"/>
            <p:cNvSpPr/>
            <p:nvPr/>
          </p:nvSpPr>
          <p:spPr>
            <a:xfrm>
              <a:off x="10842480" y="4427280"/>
              <a:ext cx="1501920" cy="140040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3" name="Group 15"/>
          <p:cNvGrpSpPr/>
          <p:nvPr/>
        </p:nvGrpSpPr>
        <p:grpSpPr>
          <a:xfrm>
            <a:off x="-157320" y="1838160"/>
            <a:ext cx="1938600" cy="1341720"/>
            <a:chOff x="-157320" y="1838160"/>
            <a:chExt cx="1938600" cy="1341720"/>
          </a:xfrm>
        </p:grpSpPr>
        <p:sp>
          <p:nvSpPr>
            <p:cNvPr id="1304" name="CustomShape 16"/>
            <p:cNvSpPr/>
            <p:nvPr/>
          </p:nvSpPr>
          <p:spPr>
            <a:xfrm>
              <a:off x="474480" y="2695680"/>
              <a:ext cx="187200" cy="16992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17"/>
            <p:cNvSpPr/>
            <p:nvPr/>
          </p:nvSpPr>
          <p:spPr>
            <a:xfrm>
              <a:off x="406080" y="2160360"/>
              <a:ext cx="13644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8"/>
            <p:cNvSpPr/>
            <p:nvPr/>
          </p:nvSpPr>
          <p:spPr>
            <a:xfrm>
              <a:off x="797040" y="2644920"/>
              <a:ext cx="15696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19"/>
            <p:cNvSpPr/>
            <p:nvPr/>
          </p:nvSpPr>
          <p:spPr>
            <a:xfrm>
              <a:off x="363240" y="21477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0"/>
            <p:cNvSpPr/>
            <p:nvPr/>
          </p:nvSpPr>
          <p:spPr>
            <a:xfrm>
              <a:off x="155160" y="2678040"/>
              <a:ext cx="187200" cy="14436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1"/>
            <p:cNvSpPr/>
            <p:nvPr/>
          </p:nvSpPr>
          <p:spPr>
            <a:xfrm>
              <a:off x="198360" y="2479680"/>
              <a:ext cx="13176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2"/>
            <p:cNvSpPr/>
            <p:nvPr/>
          </p:nvSpPr>
          <p:spPr>
            <a:xfrm>
              <a:off x="88560" y="2233440"/>
              <a:ext cx="1662480" cy="92088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3"/>
            <p:cNvSpPr/>
            <p:nvPr/>
          </p:nvSpPr>
          <p:spPr>
            <a:xfrm>
              <a:off x="169560" y="2428920"/>
              <a:ext cx="164880" cy="10476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4"/>
            <p:cNvSpPr/>
            <p:nvPr/>
          </p:nvSpPr>
          <p:spPr>
            <a:xfrm>
              <a:off x="1009800" y="2487600"/>
              <a:ext cx="182520" cy="19980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5"/>
            <p:cNvSpPr/>
            <p:nvPr/>
          </p:nvSpPr>
          <p:spPr>
            <a:xfrm>
              <a:off x="1306800" y="2185920"/>
              <a:ext cx="190440" cy="22536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26"/>
            <p:cNvSpPr/>
            <p:nvPr/>
          </p:nvSpPr>
          <p:spPr>
            <a:xfrm>
              <a:off x="-123840" y="1838160"/>
              <a:ext cx="1872000" cy="124812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27"/>
            <p:cNvSpPr/>
            <p:nvPr/>
          </p:nvSpPr>
          <p:spPr>
            <a:xfrm>
              <a:off x="-123840" y="2211120"/>
              <a:ext cx="1824480" cy="87480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28"/>
            <p:cNvSpPr/>
            <p:nvPr/>
          </p:nvSpPr>
          <p:spPr>
            <a:xfrm>
              <a:off x="1225800" y="2168280"/>
              <a:ext cx="20304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29"/>
            <p:cNvSpPr/>
            <p:nvPr/>
          </p:nvSpPr>
          <p:spPr>
            <a:xfrm>
              <a:off x="644400" y="2012760"/>
              <a:ext cx="372960" cy="26172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30"/>
            <p:cNvSpPr/>
            <p:nvPr/>
          </p:nvSpPr>
          <p:spPr>
            <a:xfrm>
              <a:off x="1204920" y="2135160"/>
              <a:ext cx="325440" cy="30636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31"/>
            <p:cNvSpPr/>
            <p:nvPr/>
          </p:nvSpPr>
          <p:spPr>
            <a:xfrm>
              <a:off x="974880" y="2469960"/>
              <a:ext cx="237960" cy="23796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32"/>
            <p:cNvSpPr/>
            <p:nvPr/>
          </p:nvSpPr>
          <p:spPr>
            <a:xfrm>
              <a:off x="776160" y="2606760"/>
              <a:ext cx="198360" cy="22392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33"/>
            <p:cNvSpPr/>
            <p:nvPr/>
          </p:nvSpPr>
          <p:spPr>
            <a:xfrm>
              <a:off x="441360" y="2662200"/>
              <a:ext cx="253800" cy="22392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34"/>
            <p:cNvSpPr/>
            <p:nvPr/>
          </p:nvSpPr>
          <p:spPr>
            <a:xfrm>
              <a:off x="126720" y="2652840"/>
              <a:ext cx="24120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35"/>
            <p:cNvSpPr/>
            <p:nvPr/>
          </p:nvSpPr>
          <p:spPr>
            <a:xfrm>
              <a:off x="129960" y="2388960"/>
              <a:ext cx="25560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36"/>
            <p:cNvSpPr/>
            <p:nvPr/>
          </p:nvSpPr>
          <p:spPr>
            <a:xfrm>
              <a:off x="325080" y="2101680"/>
              <a:ext cx="25056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37"/>
            <p:cNvSpPr/>
            <p:nvPr/>
          </p:nvSpPr>
          <p:spPr>
            <a:xfrm>
              <a:off x="520560" y="2266920"/>
              <a:ext cx="407880" cy="32688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38"/>
            <p:cNvSpPr/>
            <p:nvPr/>
          </p:nvSpPr>
          <p:spPr>
            <a:xfrm>
              <a:off x="-157320" y="1838160"/>
              <a:ext cx="1938600" cy="134172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12149280" y="3816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8" name="CustomShape 110"/>
          <p:cNvSpPr/>
          <p:nvPr/>
        </p:nvSpPr>
        <p:spPr>
          <a:xfrm>
            <a:off x="12149280" y="30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12441240" y="43164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0" name="CustomShape 112"/>
          <p:cNvSpPr/>
          <p:nvPr/>
        </p:nvSpPr>
        <p:spPr>
          <a:xfrm>
            <a:off x="12530160" y="69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12119040" y="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12445920" y="31752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8020440" y="91800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9229680" y="4323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4" name="CustomShape 156"/>
          <p:cNvSpPr/>
          <p:nvPr/>
        </p:nvSpPr>
        <p:spPr>
          <a:xfrm>
            <a:off x="1144981" y="907920"/>
            <a:ext cx="7641365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 algn="ctr">
              <a:lnSpc>
                <a:spcPct val="100000"/>
              </a:lnSpc>
            </a:pPr>
            <a:r>
              <a:rPr lang="es-CO" sz="5400" b="1" strike="noStrike" spc="-1" dirty="0">
                <a:solidFill>
                  <a:srgbClr val="2A8E45"/>
                </a:solidFill>
                <a:latin typeface="Hind"/>
                <a:ea typeface="Hind"/>
              </a:rPr>
              <a:t>Como se lee una fracción: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7EC629-7AE5-4CDD-A34C-ECF0F4D35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40" y="2422109"/>
            <a:ext cx="932508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2894040" y="1329840"/>
            <a:ext cx="624672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trike="noStrike" spc="-1">
                <a:solidFill>
                  <a:srgbClr val="A6A6A6"/>
                </a:solidFill>
                <a:latin typeface="Hind"/>
                <a:ea typeface="Hind"/>
              </a:rPr>
              <a:t>Título</a:t>
            </a:r>
            <a:r>
              <a:rPr lang="es-CO" sz="5400" b="1" strike="noStrike" spc="-1">
                <a:solidFill>
                  <a:srgbClr val="00B0F0"/>
                </a:solidFill>
                <a:latin typeface="Hind"/>
                <a:ea typeface="Hind"/>
              </a:rPr>
              <a:t> </a:t>
            </a:r>
            <a:r>
              <a:rPr lang="es-CO" sz="5400" b="1" strike="noStrike" spc="-1">
                <a:solidFill>
                  <a:srgbClr val="2A8E45"/>
                </a:solidFill>
                <a:latin typeface="Hind"/>
                <a:ea typeface="Hind"/>
              </a:rPr>
              <a:t>Ejemplo 4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7720" y="-103320"/>
            <a:ext cx="2624400" cy="2800440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497953" y="-289219"/>
            <a:ext cx="2817489" cy="2864348"/>
          </a:xfrm>
          <a:prstGeom prst="rect">
            <a:avLst/>
          </a:prstGeom>
          <a:ln>
            <a:noFill/>
          </a:ln>
        </p:spPr>
      </p:pic>
      <p:sp>
        <p:nvSpPr>
          <p:cNvPr id="998" name="CustomShape 4"/>
          <p:cNvSpPr/>
          <p:nvPr/>
        </p:nvSpPr>
        <p:spPr>
          <a:xfrm>
            <a:off x="2727675" y="518358"/>
            <a:ext cx="6840045" cy="1316922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CL" sz="2000" b="1" dirty="0"/>
              <a:t>Fracción propia</a:t>
            </a:r>
            <a:r>
              <a:rPr lang="es-CL" sz="2000" dirty="0"/>
              <a:t>.</a:t>
            </a:r>
          </a:p>
          <a:p>
            <a:pPr algn="ctr"/>
            <a:endParaRPr lang="es-CL" dirty="0"/>
          </a:p>
          <a:p>
            <a:pPr algn="ctr"/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una fracci</a:t>
            </a:r>
            <a:r>
              <a:rPr lang="es-CL" altLang="es-CL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s-CL" altLang="es-CL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CL" altLang="es-CL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propia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 numerador es siempre </a:t>
            </a:r>
            <a:r>
              <a:rPr lang="es-CL" altLang="es-CL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el denominador.</a:t>
            </a:r>
          </a:p>
          <a:p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s-CL" dirty="0"/>
          </a:p>
          <a:p>
            <a:pPr algn="ctr"/>
            <a:endParaRPr lang="es-CL" dirty="0"/>
          </a:p>
          <a:p>
            <a:endParaRPr lang="es-CL" dirty="0"/>
          </a:p>
        </p:txBody>
      </p:sp>
      <p:pic>
        <p:nvPicPr>
          <p:cNvPr id="2049" name="Imagen 6">
            <a:extLst>
              <a:ext uri="{FF2B5EF4-FFF2-40B4-BE49-F238E27FC236}">
                <a16:creationId xmlns:a16="http://schemas.microsoft.com/office/drawing/2014/main" id="{3471CF17-0736-4BA3-82B1-89459AEEF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616" b="50585"/>
          <a:stretch/>
        </p:blipFill>
        <p:spPr bwMode="auto">
          <a:xfrm>
            <a:off x="398341" y="2721867"/>
            <a:ext cx="3197428" cy="22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0F7876-1DC8-4994-9A54-04222DF4A63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43" y="4104635"/>
            <a:ext cx="3985797" cy="1398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FD15DF-C3D8-4C0E-8DAA-A09A9B05C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210" y="3132797"/>
            <a:ext cx="3037037" cy="1398001"/>
          </a:xfrm>
          <a:prstGeom prst="rect">
            <a:avLst/>
          </a:prstGeom>
        </p:spPr>
      </p:pic>
      <p:pic>
        <p:nvPicPr>
          <p:cNvPr id="2056" name="Picture 8" descr="Trabajo fracciones">
            <a:extLst>
              <a:ext uri="{FF2B5EF4-FFF2-40B4-BE49-F238E27FC236}">
                <a16:creationId xmlns:a16="http://schemas.microsoft.com/office/drawing/2014/main" id="{F217EC39-A82C-4D63-AC5D-11F37838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1" t="42133" r="12941" b="42127"/>
          <a:stretch/>
        </p:blipFill>
        <p:spPr bwMode="auto">
          <a:xfrm>
            <a:off x="4325267" y="2073372"/>
            <a:ext cx="3974173" cy="15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3" name="Imagen 109"/>
          <p:cNvPicPr/>
          <p:nvPr/>
        </p:nvPicPr>
        <p:blipFill>
          <a:blip r:embed="rId2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A4E8130-396E-4590-8980-80DAF053E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1142" r="55296" b="50261"/>
          <a:stretch/>
        </p:blipFill>
        <p:spPr>
          <a:xfrm>
            <a:off x="512789" y="715428"/>
            <a:ext cx="3654501" cy="15367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55BB337-342D-4944-8D38-A4B1EC5DB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b="12488"/>
          <a:stretch/>
        </p:blipFill>
        <p:spPr>
          <a:xfrm>
            <a:off x="1881440" y="2721259"/>
            <a:ext cx="3850401" cy="14154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614EE11-A520-4DD8-942E-25BD5E834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58208" r="55296"/>
          <a:stretch/>
        </p:blipFill>
        <p:spPr>
          <a:xfrm>
            <a:off x="4552200" y="795335"/>
            <a:ext cx="3502800" cy="145680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1D192AB-EC76-41DC-9BF6-34374C3D31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55296" t="7947" r="2106" b="50261"/>
          <a:stretch/>
        </p:blipFill>
        <p:spPr>
          <a:xfrm>
            <a:off x="8380171" y="766800"/>
            <a:ext cx="3415138" cy="1427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206550F-539B-4B21-B3F9-43CD891440F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911640" y="2739582"/>
            <a:ext cx="3502800" cy="15150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BD3F9D-C4D8-43A2-9073-0ED0241B8C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</a:blip>
          <a:srcRect t="13557"/>
          <a:stretch/>
        </p:blipFill>
        <p:spPr>
          <a:xfrm>
            <a:off x="577403" y="4549986"/>
            <a:ext cx="5425348" cy="15055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EF2C1E-00CC-4A21-8149-57C6DD82C4F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6505993" y="4745654"/>
            <a:ext cx="5174494" cy="132034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F67DD56-7827-452E-97FB-39ADDA1A116C}"/>
              </a:ext>
            </a:extLst>
          </p:cNvPr>
          <p:cNvSpPr/>
          <p:nvPr/>
        </p:nvSpPr>
        <p:spPr>
          <a:xfrm>
            <a:off x="1378634" y="2693323"/>
            <a:ext cx="520504" cy="42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B050"/>
                </a:solidFill>
              </a:rPr>
              <a:t>d</a:t>
            </a:r>
            <a:r>
              <a:rPr lang="es-CL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BED3AF4-1046-4029-AD69-48F779643143}"/>
              </a:ext>
            </a:extLst>
          </p:cNvPr>
          <p:cNvSpPr/>
          <p:nvPr/>
        </p:nvSpPr>
        <p:spPr>
          <a:xfrm>
            <a:off x="6461749" y="2831814"/>
            <a:ext cx="520504" cy="42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B050"/>
                </a:solidFill>
              </a:rPr>
              <a:t>e.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BCCA6FB-8C70-4227-B0F0-4153646F2FA3}"/>
              </a:ext>
            </a:extLst>
          </p:cNvPr>
          <p:cNvSpPr/>
          <p:nvPr/>
        </p:nvSpPr>
        <p:spPr>
          <a:xfrm>
            <a:off x="575603" y="4298357"/>
            <a:ext cx="520504" cy="42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B050"/>
                </a:solidFill>
              </a:rPr>
              <a:t>f.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4A8CDD5-205F-4E2E-8726-6128AE88FCCD}"/>
              </a:ext>
            </a:extLst>
          </p:cNvPr>
          <p:cNvSpPr/>
          <p:nvPr/>
        </p:nvSpPr>
        <p:spPr>
          <a:xfrm>
            <a:off x="6461749" y="4535169"/>
            <a:ext cx="520504" cy="42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2894040" y="1329840"/>
            <a:ext cx="624672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trike="noStrike" spc="-1">
                <a:solidFill>
                  <a:srgbClr val="A6A6A6"/>
                </a:solidFill>
                <a:latin typeface="Hind"/>
                <a:ea typeface="Hind"/>
              </a:rPr>
              <a:t>Título</a:t>
            </a:r>
            <a:r>
              <a:rPr lang="es-CO" sz="5400" b="1" strike="noStrike" spc="-1">
                <a:solidFill>
                  <a:srgbClr val="00B0F0"/>
                </a:solidFill>
                <a:latin typeface="Hind"/>
                <a:ea typeface="Hind"/>
              </a:rPr>
              <a:t> </a:t>
            </a:r>
            <a:r>
              <a:rPr lang="es-CO" sz="5400" b="1" strike="noStrike" spc="-1">
                <a:solidFill>
                  <a:srgbClr val="2A8E45"/>
                </a:solidFill>
                <a:latin typeface="Hind"/>
                <a:ea typeface="Hind"/>
              </a:rPr>
              <a:t>Ejemplo 4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3" name="Imagen 222"/>
          <p:cNvPicPr/>
          <p:nvPr/>
        </p:nvPicPr>
        <p:blipFill>
          <a:blip r:embed="rId2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2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3"/>
          <a:stretch/>
        </p:blipFill>
        <p:spPr>
          <a:xfrm>
            <a:off x="9567720" y="-103320"/>
            <a:ext cx="2624400" cy="2800440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4"/>
          <a:stretch/>
        </p:blipFill>
        <p:spPr>
          <a:xfrm rot="11175000">
            <a:off x="-497953" y="-289219"/>
            <a:ext cx="2817489" cy="2864348"/>
          </a:xfrm>
          <a:prstGeom prst="rect">
            <a:avLst/>
          </a:prstGeom>
          <a:ln>
            <a:noFill/>
          </a:ln>
        </p:spPr>
      </p:pic>
      <p:sp>
        <p:nvSpPr>
          <p:cNvPr id="998" name="CustomShape 4"/>
          <p:cNvSpPr/>
          <p:nvPr/>
        </p:nvSpPr>
        <p:spPr>
          <a:xfrm>
            <a:off x="2727675" y="518358"/>
            <a:ext cx="6840045" cy="1316922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CL" sz="2000" b="1" dirty="0"/>
              <a:t>Fracción impropia</a:t>
            </a:r>
            <a:r>
              <a:rPr lang="es-CL" sz="2000" dirty="0"/>
              <a:t>.</a:t>
            </a:r>
          </a:p>
          <a:p>
            <a:pPr algn="ctr"/>
            <a:endParaRPr lang="es-CL" dirty="0"/>
          </a:p>
          <a:p>
            <a:pPr algn="ctr"/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una fracci</a:t>
            </a:r>
            <a:r>
              <a:rPr lang="es-CL" altLang="es-CL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s-CL" altLang="es-CL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CL" altLang="es-CL" sz="2000" b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</a:t>
            </a:r>
            <a:r>
              <a:rPr lang="es-CL" altLang="es-CL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ropia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 numerador es </a:t>
            </a:r>
            <a:r>
              <a:rPr lang="es-CL" altLang="es-CL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altLang="es-CL" sz="20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igual </a:t>
            </a:r>
            <a:r>
              <a:rPr lang="es-CL" altLang="es-CL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 denominador.</a:t>
            </a:r>
          </a:p>
          <a:p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s-CL" dirty="0"/>
          </a:p>
          <a:p>
            <a:pPr algn="ctr"/>
            <a:endParaRPr lang="es-CL" dirty="0"/>
          </a:p>
          <a:p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A3242A-485C-447B-94E2-B13DBA51A6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87" t="35821" r="25962" b="18171"/>
          <a:stretch/>
        </p:blipFill>
        <p:spPr>
          <a:xfrm>
            <a:off x="4148675" y="2261078"/>
            <a:ext cx="7599364" cy="4908979"/>
          </a:xfrm>
          <a:prstGeom prst="rect">
            <a:avLst/>
          </a:prstGeom>
        </p:spPr>
      </p:pic>
      <p:pic>
        <p:nvPicPr>
          <p:cNvPr id="2052" name="Picture 4" descr="REPRESENTACIÓN GRÁFICA DE FRACCIONES - YouTube">
            <a:extLst>
              <a:ext uri="{FF2B5EF4-FFF2-40B4-BE49-F238E27FC236}">
                <a16:creationId xmlns:a16="http://schemas.microsoft.com/office/drawing/2014/main" id="{B8580C6C-C34A-4BD9-94E5-1B32F3954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2" t="27165" r="19752" b="21134"/>
          <a:stretch/>
        </p:blipFill>
        <p:spPr bwMode="auto">
          <a:xfrm>
            <a:off x="602254" y="2912896"/>
            <a:ext cx="884311" cy="18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537A8D3-A20C-4520-8DBE-2559F5547A58}"/>
              </a:ext>
            </a:extLst>
          </p:cNvPr>
          <p:cNvSpPr/>
          <p:nvPr/>
        </p:nvSpPr>
        <p:spPr>
          <a:xfrm>
            <a:off x="4575636" y="2499227"/>
            <a:ext cx="6712781" cy="4235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Al representar cuatro tercios. Elijo un entero, lo divido en tres, pero no alcanzo a colorear cuatro partes. Entonces debo tomar otro entero dividirlo en tres partes y pintar lo que me falta  para pintar cuatro.  </a:t>
            </a: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054" name="Picture 6" descr="REPRESENTACIÓN GRÁFICA DE FRACCIONES - YouTube">
            <a:extLst>
              <a:ext uri="{FF2B5EF4-FFF2-40B4-BE49-F238E27FC236}">
                <a16:creationId xmlns:a16="http://schemas.microsoft.com/office/drawing/2014/main" id="{47C1869D-E747-48A7-AE8A-D07A83280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19170" r="40587" b="50000"/>
          <a:stretch/>
        </p:blipFill>
        <p:spPr bwMode="auto">
          <a:xfrm>
            <a:off x="5388377" y="3915012"/>
            <a:ext cx="2291986" cy="9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PRESENTACIÓN GRÁFICA DE FRACCIONES - YouTube">
            <a:extLst>
              <a:ext uri="{FF2B5EF4-FFF2-40B4-BE49-F238E27FC236}">
                <a16:creationId xmlns:a16="http://schemas.microsoft.com/office/drawing/2014/main" id="{8A6858DD-8251-4149-8E78-BCA013F7B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51908" r="37645" b="14413"/>
          <a:stretch/>
        </p:blipFill>
        <p:spPr bwMode="auto">
          <a:xfrm>
            <a:off x="7494075" y="4067114"/>
            <a:ext cx="2163272" cy="9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rabajo fracciones">
            <a:extLst>
              <a:ext uri="{FF2B5EF4-FFF2-40B4-BE49-F238E27FC236}">
                <a16:creationId xmlns:a16="http://schemas.microsoft.com/office/drawing/2014/main" id="{17C30964-E16B-4596-AF98-F13AC70F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0" t="42133" r="12941" b="42127"/>
          <a:stretch/>
        </p:blipFill>
        <p:spPr bwMode="auto">
          <a:xfrm>
            <a:off x="1331010" y="3048329"/>
            <a:ext cx="2817666" cy="14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n en Apoyo escolar primario">
            <a:extLst>
              <a:ext uri="{FF2B5EF4-FFF2-40B4-BE49-F238E27FC236}">
                <a16:creationId xmlns:a16="http://schemas.microsoft.com/office/drawing/2014/main" id="{27FD008D-24ED-49AB-AB63-30FF05E29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6" t="33899" r="37510" b="44905"/>
          <a:stretch/>
        </p:blipFill>
        <p:spPr bwMode="auto">
          <a:xfrm>
            <a:off x="4959672" y="5364901"/>
            <a:ext cx="4696528" cy="9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o 6">
            <a:extLst>
              <a:ext uri="{FF2B5EF4-FFF2-40B4-BE49-F238E27FC236}">
                <a16:creationId xmlns:a16="http://schemas.microsoft.com/office/drawing/2014/main" id="{CFE5C136-BB2B-44D0-AABB-5B8F38806BFF}"/>
              </a:ext>
            </a:extLst>
          </p:cNvPr>
          <p:cNvSpPr/>
          <p:nvPr/>
        </p:nvSpPr>
        <p:spPr>
          <a:xfrm>
            <a:off x="5778236" y="5270301"/>
            <a:ext cx="551543" cy="390466"/>
          </a:xfrm>
          <a:prstGeom prst="arc">
            <a:avLst>
              <a:gd name="adj1" fmla="val 11025194"/>
              <a:gd name="adj2" fmla="val 212883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B7228F01-8326-43C2-B587-D8B5D5BBB478}"/>
              </a:ext>
            </a:extLst>
          </p:cNvPr>
          <p:cNvSpPr/>
          <p:nvPr/>
        </p:nvSpPr>
        <p:spPr>
          <a:xfrm>
            <a:off x="6382704" y="5290831"/>
            <a:ext cx="551543" cy="390466"/>
          </a:xfrm>
          <a:prstGeom prst="arc">
            <a:avLst>
              <a:gd name="adj1" fmla="val 11025194"/>
              <a:gd name="adj2" fmla="val 212883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D151644C-8CFA-446E-849C-F496EB79BF6D}"/>
              </a:ext>
            </a:extLst>
          </p:cNvPr>
          <p:cNvSpPr/>
          <p:nvPr/>
        </p:nvSpPr>
        <p:spPr>
          <a:xfrm>
            <a:off x="6987172" y="5284104"/>
            <a:ext cx="551543" cy="390466"/>
          </a:xfrm>
          <a:prstGeom prst="arc">
            <a:avLst>
              <a:gd name="adj1" fmla="val 11025194"/>
              <a:gd name="adj2" fmla="val 212883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B9B547A6-C969-489E-B9D4-DA65C289768D}"/>
              </a:ext>
            </a:extLst>
          </p:cNvPr>
          <p:cNvSpPr/>
          <p:nvPr/>
        </p:nvSpPr>
        <p:spPr>
          <a:xfrm>
            <a:off x="7545855" y="5290831"/>
            <a:ext cx="551543" cy="390466"/>
          </a:xfrm>
          <a:prstGeom prst="arc">
            <a:avLst>
              <a:gd name="adj1" fmla="val 11025194"/>
              <a:gd name="adj2" fmla="val 212883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55E4AF1-243D-4A11-833F-9E98658DC1AC}"/>
              </a:ext>
            </a:extLst>
          </p:cNvPr>
          <p:cNvSpPr/>
          <p:nvPr/>
        </p:nvSpPr>
        <p:spPr>
          <a:xfrm>
            <a:off x="8053197" y="5485548"/>
            <a:ext cx="142911" cy="236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6" name="Picture 4" descr="REPRESENTACIÓN GRÁFICA DE FRACCIONES - YouTube">
            <a:extLst>
              <a:ext uri="{FF2B5EF4-FFF2-40B4-BE49-F238E27FC236}">
                <a16:creationId xmlns:a16="http://schemas.microsoft.com/office/drawing/2014/main" id="{6EFD3864-FEAB-44A2-AE4C-169A12A10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2" t="27165" r="19752" b="21134"/>
          <a:stretch/>
        </p:blipFill>
        <p:spPr bwMode="auto">
          <a:xfrm>
            <a:off x="7976307" y="5756866"/>
            <a:ext cx="439602" cy="9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6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260</Words>
  <Application>Microsoft Office PowerPoint</Application>
  <PresentationFormat>Personalizado</PresentationFormat>
  <Paragraphs>62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Cordia New</vt:lpstr>
      <vt:lpstr>DejaVu Sans</vt:lpstr>
      <vt:lpstr>Hind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natalie aguayo</dc:creator>
  <cp:lastModifiedBy>caropiz</cp:lastModifiedBy>
  <cp:revision>22</cp:revision>
  <dcterms:created xsi:type="dcterms:W3CDTF">2020-07-14T15:35:44Z</dcterms:created>
  <dcterms:modified xsi:type="dcterms:W3CDTF">2020-08-03T22:27:42Z</dcterms:modified>
</cp:coreProperties>
</file>