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5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1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4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1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9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1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9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8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957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806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5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2886891"/>
            <a:ext cx="8689976" cy="836023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DEPARTAMENTO DE </a:t>
            </a:r>
            <a:r>
              <a:rPr lang="es-CL" b="1" dirty="0" smtClean="0"/>
              <a:t>ORIENTACIÓN</a:t>
            </a:r>
            <a:br>
              <a:rPr lang="es-CL" b="1" dirty="0" smtClean="0"/>
            </a:br>
            <a:r>
              <a:rPr lang="es-CL" b="1" dirty="0" smtClean="0"/>
              <a:t>5° - 6° BÁSICO</a:t>
            </a:r>
            <a:r>
              <a:rPr lang="es-CL" b="1" dirty="0"/>
              <a:t/>
            </a:r>
            <a:br>
              <a:rPr lang="es-CL" b="1" dirty="0"/>
            </a:b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435531"/>
            <a:ext cx="8689976" cy="182226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endParaRPr lang="en-US" sz="4200" dirty="0" smtClean="0"/>
          </a:p>
          <a:p>
            <a:pPr lvl="0">
              <a:spcBef>
                <a:spcPts val="0"/>
              </a:spcBef>
            </a:pPr>
            <a:r>
              <a:rPr lang="en-US" sz="2800" dirty="0" smtClean="0"/>
              <a:t>COLEGIO </a:t>
            </a:r>
            <a:r>
              <a:rPr lang="en-US" sz="2800" dirty="0"/>
              <a:t>REPÚBLICA ARGENTINA</a:t>
            </a:r>
          </a:p>
          <a:p>
            <a:pPr lvl="0">
              <a:spcBef>
                <a:spcPts val="0"/>
              </a:spcBef>
            </a:pPr>
            <a:r>
              <a:rPr lang="en-US" sz="2000" dirty="0" smtClean="0"/>
              <a:t>Constanza </a:t>
            </a:r>
            <a:r>
              <a:rPr lang="en-US" sz="2000" dirty="0"/>
              <a:t>Muñoz </a:t>
            </a:r>
            <a:r>
              <a:rPr lang="en-US" sz="2000" dirty="0" err="1"/>
              <a:t>Villacura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Google Shape;6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9634" y="527832"/>
            <a:ext cx="1008896" cy="869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7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rarse: la clave para mejorar la autoest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19" y="1848836"/>
            <a:ext cx="4217361" cy="399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9236" y="160107"/>
            <a:ext cx="10058400" cy="1371600"/>
          </a:xfrm>
        </p:spPr>
        <p:txBody>
          <a:bodyPr/>
          <a:lstStyle/>
          <a:p>
            <a:r>
              <a:rPr lang="es-ES" dirty="0" smtClean="0"/>
              <a:t>¿Qué es la Autoestima?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0624" y="2360513"/>
            <a:ext cx="3566786" cy="342410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dirty="0"/>
              <a:t>La autoestima es la valoración de la imagen que la persona tiene de sí misma, la confianza que tiene en sus propios recursos y el aprecio de sus virtudes y defectos de manera equilibrada. </a:t>
            </a:r>
            <a:endParaRPr lang="en-US" dirty="0"/>
          </a:p>
        </p:txBody>
      </p:sp>
      <p:pic>
        <p:nvPicPr>
          <p:cNvPr id="4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74" y="238730"/>
            <a:ext cx="666300" cy="607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8207469" y="1725167"/>
            <a:ext cx="3500846" cy="230832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Esta se </a:t>
            </a:r>
            <a:r>
              <a:rPr lang="es-ES" dirty="0"/>
              <a:t>va formando y desarrollando desde que nacemos, por la asimilación, reflexión e interiorización de las opiniones de las personas importantes de nuestro entorno.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 descr="Hijos perfectos pueden sufrir baja autoesti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4711991"/>
            <a:ext cx="2473981" cy="159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8166" y="316023"/>
            <a:ext cx="10058400" cy="68981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¿Qué influye en mi autoestima?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3920" y="5577840"/>
            <a:ext cx="10058400" cy="90133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b="1" dirty="0"/>
              <a:t>La autoestima es la base del bienestar de las personas.</a:t>
            </a:r>
            <a:r>
              <a:rPr lang="es-ES" dirty="0"/>
              <a:t> Una persona que se conoce y acepta tal como es, valorando sus cualidades personales, es una persona feliz que no necesita buscar valoraciones externas.</a:t>
            </a:r>
            <a:endParaRPr lang="en-US" dirty="0"/>
          </a:p>
          <a:p>
            <a:endParaRPr lang="en-US" dirty="0"/>
          </a:p>
        </p:txBody>
      </p:sp>
      <p:sp>
        <p:nvSpPr>
          <p:cNvPr id="4" name="Flecha derecha 3"/>
          <p:cNvSpPr/>
          <p:nvPr/>
        </p:nvSpPr>
        <p:spPr>
          <a:xfrm rot="5400000">
            <a:off x="5562600" y="964474"/>
            <a:ext cx="701040" cy="783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883920" y="1815737"/>
            <a:ext cx="1859280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La propia percepción que tengo de mi misma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3008812" y="1815736"/>
            <a:ext cx="1859280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Mi núcleo Familiar, mi crianza desde que nací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5133704" y="1815735"/>
            <a:ext cx="1859280" cy="14773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Mis amigos y cercanos el trato que les doy y recibo de ellos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9383488" y="1803613"/>
            <a:ext cx="1859280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respeto por la vida y entorno</a:t>
            </a:r>
            <a:endParaRPr lang="en-US" dirty="0"/>
          </a:p>
        </p:txBody>
      </p:sp>
      <p:pic>
        <p:nvPicPr>
          <p:cNvPr id="3074" name="Picture 2" descr="Problemas con la autoestima | EL PAÍS Seman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t="10138" r="3530" b="4652"/>
          <a:stretch/>
        </p:blipFill>
        <p:spPr bwMode="auto">
          <a:xfrm>
            <a:off x="9962605" y="2819275"/>
            <a:ext cx="1959429" cy="252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7083334" y="1815735"/>
            <a:ext cx="2209804" cy="175432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Mis valores y responsabilidades que adquirí desde mis pilares a seguir (padres o cuidadores)</a:t>
            </a:r>
            <a:endParaRPr lang="en-US" dirty="0"/>
          </a:p>
        </p:txBody>
      </p:sp>
      <p:sp>
        <p:nvSpPr>
          <p:cNvPr id="11" name="AutoShape 4" descr="La Autoestima: causas y 10 consejos prácticos para mejorar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Vídeos de biodanz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992" y="3565312"/>
            <a:ext cx="3781711" cy="1309156"/>
          </a:xfrm>
          <a:prstGeom prst="rect">
            <a:avLst/>
          </a:prstGeom>
        </p:spPr>
      </p:pic>
      <p:pic>
        <p:nvPicPr>
          <p:cNvPr id="1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474" y="238730"/>
            <a:ext cx="666300" cy="60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4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mbios en la imagen corporal, cómo mejorar la autoestima 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t="9336" r="16490" b="14507"/>
          <a:stretch/>
        </p:blipFill>
        <p:spPr bwMode="auto">
          <a:xfrm>
            <a:off x="1024808" y="278445"/>
            <a:ext cx="4467499" cy="451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derecha 3"/>
          <p:cNvSpPr/>
          <p:nvPr/>
        </p:nvSpPr>
        <p:spPr>
          <a:xfrm>
            <a:off x="1495696" y="5016136"/>
            <a:ext cx="2651760" cy="78377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6400176" y="352263"/>
            <a:ext cx="5199017" cy="5632311"/>
          </a:xfrm>
          <a:prstGeom prst="rect">
            <a:avLst/>
          </a:prstGeom>
          <a:noFill/>
          <a:ln w="73025" cap="rnd"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s-ES" sz="2000" dirty="0" smtClean="0"/>
              <a:t>Fortalecerse </a:t>
            </a:r>
            <a:r>
              <a:rPr lang="es-ES" sz="2000" dirty="0"/>
              <a:t>emocional y físicamente</a:t>
            </a:r>
            <a:r>
              <a:rPr lang="es-ES" sz="2000" dirty="0" smtClean="0"/>
              <a:t>.</a:t>
            </a:r>
            <a:endParaRPr lang="es-ES" sz="2000" dirty="0"/>
          </a:p>
          <a:p>
            <a:pPr marL="342900" indent="-342900" algn="ctr">
              <a:buFont typeface="+mj-lt"/>
              <a:buAutoNum type="arabicPeriod"/>
            </a:pPr>
            <a:r>
              <a:rPr lang="es-ES" sz="2000" dirty="0" smtClean="0"/>
              <a:t>Perder </a:t>
            </a:r>
            <a:r>
              <a:rPr lang="es-ES" sz="2000" dirty="0"/>
              <a:t>el miedo al qué </a:t>
            </a:r>
            <a:r>
              <a:rPr lang="es-ES" sz="2000" dirty="0" smtClean="0"/>
              <a:t>dirán.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sz="2000" dirty="0" smtClean="0"/>
              <a:t>Expresar </a:t>
            </a:r>
            <a:r>
              <a:rPr lang="es-ES" sz="2000" dirty="0"/>
              <a:t>las propias necesidades </a:t>
            </a:r>
            <a:r>
              <a:rPr lang="es-ES" sz="2000" dirty="0" smtClean="0"/>
              <a:t>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sz="2000" dirty="0" smtClean="0"/>
              <a:t>Decir </a:t>
            </a:r>
            <a:r>
              <a:rPr lang="es-ES" sz="2000" dirty="0"/>
              <a:t>sí cuando se quiere decir sí y no cuando se quiere decir no sin sentirse culpable.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sz="2000" dirty="0"/>
              <a:t>Poner límites claros con cariño para no sentirnos invadidos.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sz="2000" dirty="0"/>
              <a:t>Aprender a ser asertivos con los </a:t>
            </a:r>
            <a:r>
              <a:rPr lang="es-ES" sz="2000" dirty="0" smtClean="0"/>
              <a:t>demás.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sz="2000" dirty="0" smtClean="0"/>
              <a:t>Mejorar </a:t>
            </a:r>
            <a:r>
              <a:rPr lang="es-ES" sz="2000" dirty="0"/>
              <a:t>la autoconciencia.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sz="2000" dirty="0"/>
              <a:t>Aprender a gestionar las emociones disruptivas.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sz="2000" dirty="0"/>
              <a:t>Saber controlar los pensamientos propios acerca de uno mismo.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sz="2000" dirty="0"/>
              <a:t>Plantearse objetivos propios y perseverar hasta lograrlos.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87827" y="5799908"/>
            <a:ext cx="484632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s-ES" dirty="0" smtClean="0"/>
              <a:t>Consejos para tener una sana autoestima</a:t>
            </a:r>
            <a:endParaRPr lang="en-US" dirty="0"/>
          </a:p>
        </p:txBody>
      </p:sp>
      <p:pic>
        <p:nvPicPr>
          <p:cNvPr id="8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74" y="238730"/>
            <a:ext cx="666300" cy="60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6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lor de la autoestima | Educacion emocional, Autoestima, Emocion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0" t="16718" r="17102" b="21048"/>
          <a:stretch/>
        </p:blipFill>
        <p:spPr bwMode="auto">
          <a:xfrm>
            <a:off x="5852164" y="418478"/>
            <a:ext cx="6077243" cy="588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31520" y="1189502"/>
            <a:ext cx="2377440" cy="138499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s-ES" sz="2800" dirty="0" smtClean="0"/>
              <a:t>LA FLOR DE LA AUTOESTIMA</a:t>
            </a:r>
            <a:endParaRPr lang="en-US" sz="2800" dirty="0"/>
          </a:p>
        </p:txBody>
      </p:sp>
      <p:sp>
        <p:nvSpPr>
          <p:cNvPr id="7" name="Flecha derecha 6"/>
          <p:cNvSpPr/>
          <p:nvPr/>
        </p:nvSpPr>
        <p:spPr>
          <a:xfrm rot="5400000">
            <a:off x="3038623" y="2266684"/>
            <a:ext cx="1167618" cy="675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echa derecha 8"/>
          <p:cNvSpPr/>
          <p:nvPr/>
        </p:nvSpPr>
        <p:spPr>
          <a:xfrm>
            <a:off x="3467687" y="1252024"/>
            <a:ext cx="2249622" cy="675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858129" y="3502855"/>
            <a:ext cx="4065563" cy="1938992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Mantén diariamente esta flor en tu vida y crecerás con una buena autoestima, superando todas las dificultades que puedas desarrollar a lo largo de tu vida.</a:t>
            </a:r>
            <a:endParaRPr lang="en-US" sz="2000" b="1" dirty="0"/>
          </a:p>
        </p:txBody>
      </p:sp>
      <p:pic>
        <p:nvPicPr>
          <p:cNvPr id="4100" name="Picture 4" descr="Vectores, imágenes y arte vectorial de stock sobre Embrace+arm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6" t="17383" r="9714" b="18266"/>
          <a:stretch/>
        </p:blipFill>
        <p:spPr bwMode="auto">
          <a:xfrm>
            <a:off x="4292069" y="5157328"/>
            <a:ext cx="1772531" cy="13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474" y="238730"/>
            <a:ext cx="666300" cy="60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87397" y="956603"/>
            <a:ext cx="3545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Tú eres la que engloba todas esas emociones, no son ellas las que te poseen a ti. </a:t>
            </a:r>
          </a:p>
        </p:txBody>
      </p:sp>
      <p:pic>
        <p:nvPicPr>
          <p:cNvPr id="1026" name="Picture 2" descr="Alegría De Intensamente Saludando GIF - InsideOut Joy Hi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01" y="1385309"/>
            <a:ext cx="4949157" cy="278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1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Personalizado 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2481BA"/>
      </a:accent6>
      <a:hlink>
        <a:srgbClr val="6B9F25"/>
      </a:hlink>
      <a:folHlink>
        <a:srgbClr val="8C8C8C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249</TotalTime>
  <Words>290</Words>
  <Application>Microsoft Office PowerPoint</Application>
  <PresentationFormat>Panorámica</PresentationFormat>
  <Paragraphs>28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Century Gothic</vt:lpstr>
      <vt:lpstr>Comic Sans MS</vt:lpstr>
      <vt:lpstr>Garamond</vt:lpstr>
      <vt:lpstr>Savon</vt:lpstr>
      <vt:lpstr>DEPARTAMENTO DE ORIENTACIÓN 5° - 6° BÁSICO </vt:lpstr>
      <vt:lpstr>¿Qué es la Autoestima? </vt:lpstr>
      <vt:lpstr>¿Qué influye en mi autoestima?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Constanza Muñoz</dc:creator>
  <cp:lastModifiedBy>Constanza Muñoz</cp:lastModifiedBy>
  <cp:revision>13</cp:revision>
  <dcterms:created xsi:type="dcterms:W3CDTF">2020-06-22T12:56:46Z</dcterms:created>
  <dcterms:modified xsi:type="dcterms:W3CDTF">2020-06-23T00:11:24Z</dcterms:modified>
</cp:coreProperties>
</file>